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73" r:id="rId16"/>
    <p:sldId id="274" r:id="rId17"/>
    <p:sldId id="27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2CD93-C41A-4A3A-ABC6-EB08166C34EB}" v="303" dt="2021-12-09T04:16:10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A62D90-3F7B-4212-B052-C552AB9603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413E65-565B-4D1B-8D91-1C9960B7B69B}">
      <dgm:prSet/>
      <dgm:spPr/>
      <dgm:t>
        <a:bodyPr/>
        <a:lstStyle/>
        <a:p>
          <a:r>
            <a:rPr lang="en-US" dirty="0"/>
            <a:t>Turn-Based Game Framework</a:t>
          </a:r>
        </a:p>
      </dgm:t>
    </dgm:pt>
    <dgm:pt modelId="{3B6055EA-B98A-4158-ADF7-660BF01EE572}" type="parTrans" cxnId="{363C3BA6-2AAB-414E-A421-62A39844AF51}">
      <dgm:prSet/>
      <dgm:spPr/>
      <dgm:t>
        <a:bodyPr/>
        <a:lstStyle/>
        <a:p>
          <a:endParaRPr lang="en-US"/>
        </a:p>
      </dgm:t>
    </dgm:pt>
    <dgm:pt modelId="{F37269C1-530E-463B-9E89-822A79CE2E49}" type="sibTrans" cxnId="{363C3BA6-2AAB-414E-A421-62A39844AF51}">
      <dgm:prSet/>
      <dgm:spPr/>
      <dgm:t>
        <a:bodyPr/>
        <a:lstStyle/>
        <a:p>
          <a:endParaRPr lang="en-US"/>
        </a:p>
      </dgm:t>
    </dgm:pt>
    <dgm:pt modelId="{DFCDF80F-9085-4F8C-8311-26214879D78A}">
      <dgm:prSet/>
      <dgm:spPr/>
      <dgm:t>
        <a:bodyPr/>
        <a:lstStyle/>
        <a:p>
          <a:r>
            <a:rPr lang="en-US" dirty="0"/>
            <a:t>Cross-Platform</a:t>
          </a:r>
        </a:p>
      </dgm:t>
    </dgm:pt>
    <dgm:pt modelId="{1F6E0FF4-3267-42A7-9BBB-AB8612827091}" type="parTrans" cxnId="{9FEBD088-641F-4E5E-B965-7A2CF6EA868A}">
      <dgm:prSet/>
      <dgm:spPr/>
      <dgm:t>
        <a:bodyPr/>
        <a:lstStyle/>
        <a:p>
          <a:endParaRPr lang="en-US"/>
        </a:p>
      </dgm:t>
    </dgm:pt>
    <dgm:pt modelId="{B6912E2C-E973-4EFB-99BD-572A60EB42FB}" type="sibTrans" cxnId="{9FEBD088-641F-4E5E-B965-7A2CF6EA868A}">
      <dgm:prSet/>
      <dgm:spPr/>
      <dgm:t>
        <a:bodyPr/>
        <a:lstStyle/>
        <a:p>
          <a:endParaRPr lang="en-US"/>
        </a:p>
      </dgm:t>
    </dgm:pt>
    <dgm:pt modelId="{133083B1-CEBD-410D-B132-AA1F0545D19F}">
      <dgm:prSet/>
      <dgm:spPr/>
      <dgm:t>
        <a:bodyPr/>
        <a:lstStyle/>
        <a:p>
          <a:r>
            <a:rPr lang="en-US" dirty="0"/>
            <a:t>Genre-Agnostic</a:t>
          </a:r>
        </a:p>
      </dgm:t>
    </dgm:pt>
    <dgm:pt modelId="{30504A6D-0541-461B-AF63-496C1362838E}" type="parTrans" cxnId="{E7656758-1391-47DA-8865-4144D03AFEC2}">
      <dgm:prSet/>
      <dgm:spPr/>
      <dgm:t>
        <a:bodyPr/>
        <a:lstStyle/>
        <a:p>
          <a:endParaRPr lang="en-US"/>
        </a:p>
      </dgm:t>
    </dgm:pt>
    <dgm:pt modelId="{E23BCEE8-474D-4974-B4D7-99027CE3649A}" type="sibTrans" cxnId="{E7656758-1391-47DA-8865-4144D03AFEC2}">
      <dgm:prSet/>
      <dgm:spPr/>
      <dgm:t>
        <a:bodyPr/>
        <a:lstStyle/>
        <a:p>
          <a:endParaRPr lang="en-US"/>
        </a:p>
      </dgm:t>
    </dgm:pt>
    <dgm:pt modelId="{1A0A10FF-B205-44CD-A9E9-154D95984F09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Highly Modular</a:t>
          </a:r>
        </a:p>
      </dgm:t>
    </dgm:pt>
    <dgm:pt modelId="{3D4C93EC-99F4-478D-B68C-4E9CF33505B4}" type="parTrans" cxnId="{F63F9940-B0B7-4282-829C-7C4F7C7C5DA5}">
      <dgm:prSet/>
      <dgm:spPr/>
    </dgm:pt>
    <dgm:pt modelId="{F6E45506-9F4A-4D05-B802-9426AF2A285C}" type="sibTrans" cxnId="{F63F9940-B0B7-4282-829C-7C4F7C7C5DA5}">
      <dgm:prSet/>
      <dgm:spPr/>
    </dgm:pt>
    <dgm:pt modelId="{C1B5D814-ACCF-44CF-B78B-A8273661E5FA}" type="pres">
      <dgm:prSet presAssocID="{07A62D90-3F7B-4212-B052-C552AB960379}" presName="linear" presStyleCnt="0">
        <dgm:presLayoutVars>
          <dgm:animLvl val="lvl"/>
          <dgm:resizeHandles val="exact"/>
        </dgm:presLayoutVars>
      </dgm:prSet>
      <dgm:spPr/>
    </dgm:pt>
    <dgm:pt modelId="{EFA652AD-621C-4B7D-8434-BC2744DEF7D2}" type="pres">
      <dgm:prSet presAssocID="{70413E65-565B-4D1B-8D91-1C9960B7B6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81533C1-0D64-4FE0-A2F5-196AA30559F1}" type="pres">
      <dgm:prSet presAssocID="{F37269C1-530E-463B-9E89-822A79CE2E49}" presName="spacer" presStyleCnt="0"/>
      <dgm:spPr/>
    </dgm:pt>
    <dgm:pt modelId="{5074B52F-8818-4AE5-9059-8521BD07A328}" type="pres">
      <dgm:prSet presAssocID="{DFCDF80F-9085-4F8C-8311-26214879D78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F746390-BAE8-4046-9097-7EEFBDAF0505}" type="pres">
      <dgm:prSet presAssocID="{B6912E2C-E973-4EFB-99BD-572A60EB42FB}" presName="spacer" presStyleCnt="0"/>
      <dgm:spPr/>
    </dgm:pt>
    <dgm:pt modelId="{C05578F7-D913-4B2E-B76B-D3CC3F402BAF}" type="pres">
      <dgm:prSet presAssocID="{133083B1-CEBD-410D-B132-AA1F0545D19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0F2A656-097D-497A-B18B-E073ECB53865}" type="pres">
      <dgm:prSet presAssocID="{E23BCEE8-474D-4974-B4D7-99027CE3649A}" presName="spacer" presStyleCnt="0"/>
      <dgm:spPr/>
    </dgm:pt>
    <dgm:pt modelId="{D17E0A28-315D-4809-B5B5-1239CFACE66C}" type="pres">
      <dgm:prSet presAssocID="{1A0A10FF-B205-44CD-A9E9-154D95984F0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1373716-318C-433A-A914-56A50C29D938}" type="presOf" srcId="{07A62D90-3F7B-4212-B052-C552AB960379}" destId="{C1B5D814-ACCF-44CF-B78B-A8273661E5FA}" srcOrd="0" destOrd="0" presId="urn:microsoft.com/office/officeart/2005/8/layout/vList2"/>
    <dgm:cxn modelId="{F63F9940-B0B7-4282-829C-7C4F7C7C5DA5}" srcId="{07A62D90-3F7B-4212-B052-C552AB960379}" destId="{1A0A10FF-B205-44CD-A9E9-154D95984F09}" srcOrd="3" destOrd="0" parTransId="{3D4C93EC-99F4-478D-B68C-4E9CF33505B4}" sibTransId="{F6E45506-9F4A-4D05-B802-9426AF2A285C}"/>
    <dgm:cxn modelId="{350ED967-415F-4970-8445-A1DD4496B9AC}" type="presOf" srcId="{133083B1-CEBD-410D-B132-AA1F0545D19F}" destId="{C05578F7-D913-4B2E-B76B-D3CC3F402BAF}" srcOrd="0" destOrd="0" presId="urn:microsoft.com/office/officeart/2005/8/layout/vList2"/>
    <dgm:cxn modelId="{E7656758-1391-47DA-8865-4144D03AFEC2}" srcId="{07A62D90-3F7B-4212-B052-C552AB960379}" destId="{133083B1-CEBD-410D-B132-AA1F0545D19F}" srcOrd="2" destOrd="0" parTransId="{30504A6D-0541-461B-AF63-496C1362838E}" sibTransId="{E23BCEE8-474D-4974-B4D7-99027CE3649A}"/>
    <dgm:cxn modelId="{9FEBD088-641F-4E5E-B965-7A2CF6EA868A}" srcId="{07A62D90-3F7B-4212-B052-C552AB960379}" destId="{DFCDF80F-9085-4F8C-8311-26214879D78A}" srcOrd="1" destOrd="0" parTransId="{1F6E0FF4-3267-42A7-9BBB-AB8612827091}" sibTransId="{B6912E2C-E973-4EFB-99BD-572A60EB42FB}"/>
    <dgm:cxn modelId="{363C3BA6-2AAB-414E-A421-62A39844AF51}" srcId="{07A62D90-3F7B-4212-B052-C552AB960379}" destId="{70413E65-565B-4D1B-8D91-1C9960B7B69B}" srcOrd="0" destOrd="0" parTransId="{3B6055EA-B98A-4158-ADF7-660BF01EE572}" sibTransId="{F37269C1-530E-463B-9E89-822A79CE2E49}"/>
    <dgm:cxn modelId="{3E4230AD-58A9-40DB-89B3-7363F75E6954}" type="presOf" srcId="{1A0A10FF-B205-44CD-A9E9-154D95984F09}" destId="{D17E0A28-315D-4809-B5B5-1239CFACE66C}" srcOrd="0" destOrd="0" presId="urn:microsoft.com/office/officeart/2005/8/layout/vList2"/>
    <dgm:cxn modelId="{3EF665B9-4254-4ADB-A05A-96A66557E031}" type="presOf" srcId="{70413E65-565B-4D1B-8D91-1C9960B7B69B}" destId="{EFA652AD-621C-4B7D-8434-BC2744DEF7D2}" srcOrd="0" destOrd="0" presId="urn:microsoft.com/office/officeart/2005/8/layout/vList2"/>
    <dgm:cxn modelId="{053E30C3-2111-47DC-89DC-5022F37728BB}" type="presOf" srcId="{DFCDF80F-9085-4F8C-8311-26214879D78A}" destId="{5074B52F-8818-4AE5-9059-8521BD07A328}" srcOrd="0" destOrd="0" presId="urn:microsoft.com/office/officeart/2005/8/layout/vList2"/>
    <dgm:cxn modelId="{6E5854AC-3A75-4623-909B-652C682288D8}" type="presParOf" srcId="{C1B5D814-ACCF-44CF-B78B-A8273661E5FA}" destId="{EFA652AD-621C-4B7D-8434-BC2744DEF7D2}" srcOrd="0" destOrd="0" presId="urn:microsoft.com/office/officeart/2005/8/layout/vList2"/>
    <dgm:cxn modelId="{4E91DFF5-655A-482E-B04B-1127D9D779B4}" type="presParOf" srcId="{C1B5D814-ACCF-44CF-B78B-A8273661E5FA}" destId="{E81533C1-0D64-4FE0-A2F5-196AA30559F1}" srcOrd="1" destOrd="0" presId="urn:microsoft.com/office/officeart/2005/8/layout/vList2"/>
    <dgm:cxn modelId="{AD2DFC4F-1525-4119-B4E6-C1B1FE7B362A}" type="presParOf" srcId="{C1B5D814-ACCF-44CF-B78B-A8273661E5FA}" destId="{5074B52F-8818-4AE5-9059-8521BD07A328}" srcOrd="2" destOrd="0" presId="urn:microsoft.com/office/officeart/2005/8/layout/vList2"/>
    <dgm:cxn modelId="{BF3F41E4-443E-45AB-9321-B45535E4E4A0}" type="presParOf" srcId="{C1B5D814-ACCF-44CF-B78B-A8273661E5FA}" destId="{CF746390-BAE8-4046-9097-7EEFBDAF0505}" srcOrd="3" destOrd="0" presId="urn:microsoft.com/office/officeart/2005/8/layout/vList2"/>
    <dgm:cxn modelId="{4A7704D9-730D-47D2-9336-BDAADFEA34C6}" type="presParOf" srcId="{C1B5D814-ACCF-44CF-B78B-A8273661E5FA}" destId="{C05578F7-D913-4B2E-B76B-D3CC3F402BAF}" srcOrd="4" destOrd="0" presId="urn:microsoft.com/office/officeart/2005/8/layout/vList2"/>
    <dgm:cxn modelId="{5C6C4E52-20A5-4977-B410-9D4EB84F47E6}" type="presParOf" srcId="{C1B5D814-ACCF-44CF-B78B-A8273661E5FA}" destId="{60F2A656-097D-497A-B18B-E073ECB53865}" srcOrd="5" destOrd="0" presId="urn:microsoft.com/office/officeart/2005/8/layout/vList2"/>
    <dgm:cxn modelId="{03EEC414-A75F-42EC-B9F0-0C213F1BF083}" type="presParOf" srcId="{C1B5D814-ACCF-44CF-B78B-A8273661E5FA}" destId="{D17E0A28-315D-4809-B5B5-1239CFACE6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A62D90-3F7B-4212-B052-C552AB9603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A10FF-B205-44CD-A9E9-154D95984F09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Few Cross-Platform</a:t>
          </a:r>
        </a:p>
      </dgm:t>
    </dgm:pt>
    <dgm:pt modelId="{3D4C93EC-99F4-478D-B68C-4E9CF33505B4}" type="parTrans" cxnId="{F63F9940-B0B7-4282-829C-7C4F7C7C5DA5}">
      <dgm:prSet/>
      <dgm:spPr/>
    </dgm:pt>
    <dgm:pt modelId="{F6E45506-9F4A-4D05-B802-9426AF2A285C}" type="sibTrans" cxnId="{F63F9940-B0B7-4282-829C-7C4F7C7C5DA5}">
      <dgm:prSet/>
      <dgm:spPr/>
    </dgm:pt>
    <dgm:pt modelId="{DCC7CD13-C03D-41B5-8B12-463855499F75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Nothing Genre-Agnostic</a:t>
          </a:r>
          <a:endParaRPr lang="en-US" dirty="0"/>
        </a:p>
      </dgm:t>
    </dgm:pt>
    <dgm:pt modelId="{2B73614D-5671-4BFC-BB06-9D86FB0C9555}" type="parTrans" cxnId="{1F47E7F4-7EB7-439D-85B8-C679CCAC9662}">
      <dgm:prSet/>
      <dgm:spPr/>
    </dgm:pt>
    <dgm:pt modelId="{09545C77-A0F1-44BE-89B3-7757B620823B}" type="sibTrans" cxnId="{1F47E7F4-7EB7-439D-85B8-C679CCAC9662}">
      <dgm:prSet/>
      <dgm:spPr/>
    </dgm:pt>
    <dgm:pt modelId="{C1B5D814-ACCF-44CF-B78B-A8273661E5FA}" type="pres">
      <dgm:prSet presAssocID="{07A62D90-3F7B-4212-B052-C552AB960379}" presName="linear" presStyleCnt="0">
        <dgm:presLayoutVars>
          <dgm:animLvl val="lvl"/>
          <dgm:resizeHandles val="exact"/>
        </dgm:presLayoutVars>
      </dgm:prSet>
      <dgm:spPr/>
    </dgm:pt>
    <dgm:pt modelId="{D17E0A28-315D-4809-B5B5-1239CFACE66C}" type="pres">
      <dgm:prSet presAssocID="{1A0A10FF-B205-44CD-A9E9-154D95984F0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712319-B4D6-4B1F-B607-D004A6A1B293}" type="pres">
      <dgm:prSet presAssocID="{F6E45506-9F4A-4D05-B802-9426AF2A285C}" presName="spacer" presStyleCnt="0"/>
      <dgm:spPr/>
    </dgm:pt>
    <dgm:pt modelId="{853DB0B7-DEA1-4F37-B1B5-6476FBDC9485}" type="pres">
      <dgm:prSet presAssocID="{DCC7CD13-C03D-41B5-8B12-463855499F7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1373716-318C-433A-A914-56A50C29D938}" type="presOf" srcId="{07A62D90-3F7B-4212-B052-C552AB960379}" destId="{C1B5D814-ACCF-44CF-B78B-A8273661E5FA}" srcOrd="0" destOrd="0" presId="urn:microsoft.com/office/officeart/2005/8/layout/vList2"/>
    <dgm:cxn modelId="{F63F9940-B0B7-4282-829C-7C4F7C7C5DA5}" srcId="{07A62D90-3F7B-4212-B052-C552AB960379}" destId="{1A0A10FF-B205-44CD-A9E9-154D95984F09}" srcOrd="0" destOrd="0" parTransId="{3D4C93EC-99F4-478D-B68C-4E9CF33505B4}" sibTransId="{F6E45506-9F4A-4D05-B802-9426AF2A285C}"/>
    <dgm:cxn modelId="{054E0E9D-BEB8-4728-A13A-814AF4619961}" type="presOf" srcId="{1A0A10FF-B205-44CD-A9E9-154D95984F09}" destId="{D17E0A28-315D-4809-B5B5-1239CFACE66C}" srcOrd="0" destOrd="0" presId="urn:microsoft.com/office/officeart/2005/8/layout/vList2"/>
    <dgm:cxn modelId="{DC626BE8-8616-494E-9471-2CE91CE7A40E}" type="presOf" srcId="{DCC7CD13-C03D-41B5-8B12-463855499F75}" destId="{853DB0B7-DEA1-4F37-B1B5-6476FBDC9485}" srcOrd="0" destOrd="0" presId="urn:microsoft.com/office/officeart/2005/8/layout/vList2"/>
    <dgm:cxn modelId="{1F47E7F4-7EB7-439D-85B8-C679CCAC9662}" srcId="{07A62D90-3F7B-4212-B052-C552AB960379}" destId="{DCC7CD13-C03D-41B5-8B12-463855499F75}" srcOrd="1" destOrd="0" parTransId="{2B73614D-5671-4BFC-BB06-9D86FB0C9555}" sibTransId="{09545C77-A0F1-44BE-89B3-7757B620823B}"/>
    <dgm:cxn modelId="{280D1E3C-70E6-4AA3-AD46-C656891C6D5A}" type="presParOf" srcId="{C1B5D814-ACCF-44CF-B78B-A8273661E5FA}" destId="{D17E0A28-315D-4809-B5B5-1239CFACE66C}" srcOrd="0" destOrd="0" presId="urn:microsoft.com/office/officeart/2005/8/layout/vList2"/>
    <dgm:cxn modelId="{AFF8E83A-EA18-4FFD-8C72-3D083D786BE0}" type="presParOf" srcId="{C1B5D814-ACCF-44CF-B78B-A8273661E5FA}" destId="{64712319-B4D6-4B1F-B607-D004A6A1B293}" srcOrd="1" destOrd="0" presId="urn:microsoft.com/office/officeart/2005/8/layout/vList2"/>
    <dgm:cxn modelId="{63160FCE-DE59-4551-9CE3-B811754C28E5}" type="presParOf" srcId="{C1B5D814-ACCF-44CF-B78B-A8273661E5FA}" destId="{853DB0B7-DEA1-4F37-B1B5-6476FBDC948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A62D90-3F7B-4212-B052-C552AB9603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C7CD13-C03D-41B5-8B12-463855499F75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.NET Core</a:t>
          </a:r>
          <a:endParaRPr lang="en-US" dirty="0"/>
        </a:p>
      </dgm:t>
    </dgm:pt>
    <dgm:pt modelId="{2B73614D-5671-4BFC-BB06-9D86FB0C9555}" type="parTrans" cxnId="{1F47E7F4-7EB7-439D-85B8-C679CCAC9662}">
      <dgm:prSet/>
      <dgm:spPr/>
    </dgm:pt>
    <dgm:pt modelId="{09545C77-A0F1-44BE-89B3-7757B620823B}" type="sibTrans" cxnId="{1F47E7F4-7EB7-439D-85B8-C679CCAC9662}">
      <dgm:prSet/>
      <dgm:spPr/>
    </dgm:pt>
    <dgm:pt modelId="{91FD4DC5-F330-4AF5-9C16-9FE13B6FBCB7}">
      <dgm:prSet phldr="0"/>
      <dgm:spPr/>
      <dgm:t>
        <a:bodyPr/>
        <a:lstStyle/>
        <a:p>
          <a:r>
            <a:rPr lang="en-US" dirty="0">
              <a:latin typeface="Century Gothic" panose="020B0502020202020204"/>
            </a:rPr>
            <a:t>Multi-Threaded</a:t>
          </a:r>
        </a:p>
      </dgm:t>
    </dgm:pt>
    <dgm:pt modelId="{7BD83A63-A44B-4E96-B452-6B260F20FCDD}" type="parTrans" cxnId="{02BA7A93-004E-424E-B982-FEE14F6DEF68}">
      <dgm:prSet/>
      <dgm:spPr/>
    </dgm:pt>
    <dgm:pt modelId="{17274FF8-C19B-4AB2-88DA-2C9B71BCDE9F}" type="sibTrans" cxnId="{02BA7A93-004E-424E-B982-FEE14F6DEF68}">
      <dgm:prSet/>
      <dgm:spPr/>
    </dgm:pt>
    <dgm:pt modelId="{D245C7D7-B899-4769-90C7-67DCAED1F6A8}">
      <dgm:prSet phldr="0"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Software Patterns</a:t>
          </a:r>
        </a:p>
      </dgm:t>
    </dgm:pt>
    <dgm:pt modelId="{DBCB7A30-A179-48C0-94C9-158DDA25225D}" type="parTrans" cxnId="{61D95B14-D8B5-4B62-8983-AE50F32E2C3F}">
      <dgm:prSet/>
      <dgm:spPr/>
    </dgm:pt>
    <dgm:pt modelId="{23502120-3C7E-41E2-B746-6DE4565C8377}" type="sibTrans" cxnId="{61D95B14-D8B5-4B62-8983-AE50F32E2C3F}">
      <dgm:prSet/>
      <dgm:spPr/>
    </dgm:pt>
    <dgm:pt modelId="{C1B5D814-ACCF-44CF-B78B-A8273661E5FA}" type="pres">
      <dgm:prSet presAssocID="{07A62D90-3F7B-4212-B052-C552AB960379}" presName="linear" presStyleCnt="0">
        <dgm:presLayoutVars>
          <dgm:animLvl val="lvl"/>
          <dgm:resizeHandles val="exact"/>
        </dgm:presLayoutVars>
      </dgm:prSet>
      <dgm:spPr/>
    </dgm:pt>
    <dgm:pt modelId="{853DB0B7-DEA1-4F37-B1B5-6476FBDC9485}" type="pres">
      <dgm:prSet presAssocID="{DCC7CD13-C03D-41B5-8B12-463855499F7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47692B3-1E02-43E1-94CB-105F314D9D37}" type="pres">
      <dgm:prSet presAssocID="{09545C77-A0F1-44BE-89B3-7757B620823B}" presName="spacer" presStyleCnt="0"/>
      <dgm:spPr/>
    </dgm:pt>
    <dgm:pt modelId="{65F3108E-DFDA-4E53-B439-5C72D03FF311}" type="pres">
      <dgm:prSet presAssocID="{91FD4DC5-F330-4AF5-9C16-9FE13B6FBC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7DA79B-BA9C-4CAB-8963-E4E3CFE5536A}" type="pres">
      <dgm:prSet presAssocID="{17274FF8-C19B-4AB2-88DA-2C9B71BCDE9F}" presName="spacer" presStyleCnt="0"/>
      <dgm:spPr/>
    </dgm:pt>
    <dgm:pt modelId="{B61554DB-669E-4E3F-A6F1-0EE355884F20}" type="pres">
      <dgm:prSet presAssocID="{D245C7D7-B899-4769-90C7-67DCAED1F6A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1D95B14-D8B5-4B62-8983-AE50F32E2C3F}" srcId="{07A62D90-3F7B-4212-B052-C552AB960379}" destId="{D245C7D7-B899-4769-90C7-67DCAED1F6A8}" srcOrd="2" destOrd="0" parTransId="{DBCB7A30-A179-48C0-94C9-158DDA25225D}" sibTransId="{23502120-3C7E-41E2-B746-6DE4565C8377}"/>
    <dgm:cxn modelId="{81373716-318C-433A-A914-56A50C29D938}" type="presOf" srcId="{07A62D90-3F7B-4212-B052-C552AB960379}" destId="{C1B5D814-ACCF-44CF-B78B-A8273661E5FA}" srcOrd="0" destOrd="0" presId="urn:microsoft.com/office/officeart/2005/8/layout/vList2"/>
    <dgm:cxn modelId="{02BA7A93-004E-424E-B982-FEE14F6DEF68}" srcId="{07A62D90-3F7B-4212-B052-C552AB960379}" destId="{91FD4DC5-F330-4AF5-9C16-9FE13B6FBCB7}" srcOrd="1" destOrd="0" parTransId="{7BD83A63-A44B-4E96-B452-6B260F20FCDD}" sibTransId="{17274FF8-C19B-4AB2-88DA-2C9B71BCDE9F}"/>
    <dgm:cxn modelId="{8F1B1999-4EE8-46A1-A916-90E1A03CD9A2}" type="presOf" srcId="{DCC7CD13-C03D-41B5-8B12-463855499F75}" destId="{853DB0B7-DEA1-4F37-B1B5-6476FBDC9485}" srcOrd="0" destOrd="0" presId="urn:microsoft.com/office/officeart/2005/8/layout/vList2"/>
    <dgm:cxn modelId="{AC1857B4-59F1-4BCA-9E8B-547A8751AA49}" type="presOf" srcId="{D245C7D7-B899-4769-90C7-67DCAED1F6A8}" destId="{B61554DB-669E-4E3F-A6F1-0EE355884F20}" srcOrd="0" destOrd="0" presId="urn:microsoft.com/office/officeart/2005/8/layout/vList2"/>
    <dgm:cxn modelId="{1F47E7F4-7EB7-439D-85B8-C679CCAC9662}" srcId="{07A62D90-3F7B-4212-B052-C552AB960379}" destId="{DCC7CD13-C03D-41B5-8B12-463855499F75}" srcOrd="0" destOrd="0" parTransId="{2B73614D-5671-4BFC-BB06-9D86FB0C9555}" sibTransId="{09545C77-A0F1-44BE-89B3-7757B620823B}"/>
    <dgm:cxn modelId="{17E20CFA-290B-4051-BB84-1EFD40C850F3}" type="presOf" srcId="{91FD4DC5-F330-4AF5-9C16-9FE13B6FBCB7}" destId="{65F3108E-DFDA-4E53-B439-5C72D03FF311}" srcOrd="0" destOrd="0" presId="urn:microsoft.com/office/officeart/2005/8/layout/vList2"/>
    <dgm:cxn modelId="{DE1F56E8-9475-42D3-8510-6FD0EB715D54}" type="presParOf" srcId="{C1B5D814-ACCF-44CF-B78B-A8273661E5FA}" destId="{853DB0B7-DEA1-4F37-B1B5-6476FBDC9485}" srcOrd="0" destOrd="0" presId="urn:microsoft.com/office/officeart/2005/8/layout/vList2"/>
    <dgm:cxn modelId="{E42469D7-97CD-4FFF-8F23-5D6DB6DBCEA5}" type="presParOf" srcId="{C1B5D814-ACCF-44CF-B78B-A8273661E5FA}" destId="{347692B3-1E02-43E1-94CB-105F314D9D37}" srcOrd="1" destOrd="0" presId="urn:microsoft.com/office/officeart/2005/8/layout/vList2"/>
    <dgm:cxn modelId="{64A1850D-845F-49B4-83ED-746EAD693038}" type="presParOf" srcId="{C1B5D814-ACCF-44CF-B78B-A8273661E5FA}" destId="{65F3108E-DFDA-4E53-B439-5C72D03FF311}" srcOrd="2" destOrd="0" presId="urn:microsoft.com/office/officeart/2005/8/layout/vList2"/>
    <dgm:cxn modelId="{491D170F-B2B8-427B-A2C2-98CD0E850C90}" type="presParOf" srcId="{C1B5D814-ACCF-44CF-B78B-A8273661E5FA}" destId="{777DA79B-BA9C-4CAB-8963-E4E3CFE5536A}" srcOrd="3" destOrd="0" presId="urn:microsoft.com/office/officeart/2005/8/layout/vList2"/>
    <dgm:cxn modelId="{E75A0DAB-65A5-46EB-9CD9-179A0AA7D576}" type="presParOf" srcId="{C1B5D814-ACCF-44CF-B78B-A8273661E5FA}" destId="{B61554DB-669E-4E3F-A6F1-0EE355884F2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693F16-B32B-4B6A-BE6B-D579B1BC6FA7}" type="doc">
      <dgm:prSet loTypeId="urn:microsoft.com/office/officeart/2005/8/layout/hierarchy3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8633D1-21CF-4CC1-85BB-EC15B0AD32B9}">
      <dgm:prSet/>
      <dgm:spPr/>
      <dgm:t>
        <a:bodyPr/>
        <a:lstStyle/>
        <a:p>
          <a:pPr>
            <a:defRPr b="1"/>
          </a:pPr>
          <a:r>
            <a:rPr lang="en-US"/>
            <a:t>Entities</a:t>
          </a:r>
        </a:p>
      </dgm:t>
    </dgm:pt>
    <dgm:pt modelId="{C81050FF-E3D1-42EE-B631-C9E8C1C8B7E3}" type="parTrans" cxnId="{B9B395B5-B06E-4EF9-A2B0-513D5442EC2E}">
      <dgm:prSet/>
      <dgm:spPr/>
      <dgm:t>
        <a:bodyPr/>
        <a:lstStyle/>
        <a:p>
          <a:endParaRPr lang="en-US"/>
        </a:p>
      </dgm:t>
    </dgm:pt>
    <dgm:pt modelId="{32F5BF85-16E3-45AD-AD09-0F2D39EFF70B}" type="sibTrans" cxnId="{B9B395B5-B06E-4EF9-A2B0-513D5442EC2E}">
      <dgm:prSet/>
      <dgm:spPr/>
      <dgm:t>
        <a:bodyPr/>
        <a:lstStyle/>
        <a:p>
          <a:endParaRPr lang="en-US"/>
        </a:p>
      </dgm:t>
    </dgm:pt>
    <dgm:pt modelId="{1F3A8B5E-E117-40EE-827D-42CC166A55A4}">
      <dgm:prSet/>
      <dgm:spPr/>
      <dgm:t>
        <a:bodyPr/>
        <a:lstStyle/>
        <a:p>
          <a:r>
            <a:rPr lang="en-US">
              <a:latin typeface="Century Gothic" panose="020B0502020202020204"/>
            </a:rPr>
            <a:t>Pieces</a:t>
          </a:r>
          <a:endParaRPr lang="en-US"/>
        </a:p>
      </dgm:t>
    </dgm:pt>
    <dgm:pt modelId="{597182F1-2C2F-4C69-9350-916998BDA07F}" type="parTrans" cxnId="{263F543E-799A-4FFE-86F0-84002A211372}">
      <dgm:prSet/>
      <dgm:spPr/>
      <dgm:t>
        <a:bodyPr/>
        <a:lstStyle/>
        <a:p>
          <a:endParaRPr lang="en-US"/>
        </a:p>
      </dgm:t>
    </dgm:pt>
    <dgm:pt modelId="{AE772313-9BA8-4DC0-8BF4-4FA0D0340AF5}" type="sibTrans" cxnId="{263F543E-799A-4FFE-86F0-84002A211372}">
      <dgm:prSet/>
      <dgm:spPr/>
      <dgm:t>
        <a:bodyPr/>
        <a:lstStyle/>
        <a:p>
          <a:endParaRPr lang="en-US"/>
        </a:p>
      </dgm:t>
    </dgm:pt>
    <dgm:pt modelId="{710403C5-0310-4DE9-BFF4-70147287B0DD}">
      <dgm:prSet/>
      <dgm:spPr/>
      <dgm:t>
        <a:bodyPr/>
        <a:lstStyle/>
        <a:p>
          <a:pPr>
            <a:defRPr b="1"/>
          </a:pPr>
          <a:r>
            <a:rPr lang="en-US"/>
            <a:t>Actors</a:t>
          </a:r>
        </a:p>
      </dgm:t>
    </dgm:pt>
    <dgm:pt modelId="{E85401AB-AA91-44D0-815C-D8EB9746E1B3}" type="parTrans" cxnId="{6A1489DB-1CF8-47FE-8D6F-A2C46E56BA13}">
      <dgm:prSet/>
      <dgm:spPr/>
      <dgm:t>
        <a:bodyPr/>
        <a:lstStyle/>
        <a:p>
          <a:endParaRPr lang="en-US"/>
        </a:p>
      </dgm:t>
    </dgm:pt>
    <dgm:pt modelId="{3C881F5F-B028-4A22-9FC2-E3DF1316EA5D}" type="sibTrans" cxnId="{6A1489DB-1CF8-47FE-8D6F-A2C46E56BA13}">
      <dgm:prSet/>
      <dgm:spPr/>
      <dgm:t>
        <a:bodyPr/>
        <a:lstStyle/>
        <a:p>
          <a:endParaRPr lang="en-US"/>
        </a:p>
      </dgm:t>
    </dgm:pt>
    <dgm:pt modelId="{676B410F-8720-4636-B395-BE388D07BBAF}">
      <dgm:prSet/>
      <dgm:spPr/>
      <dgm:t>
        <a:bodyPr/>
        <a:lstStyle/>
        <a:p>
          <a:r>
            <a:rPr lang="en-US"/>
            <a:t>Players</a:t>
          </a:r>
        </a:p>
      </dgm:t>
    </dgm:pt>
    <dgm:pt modelId="{D5E68575-7A14-484A-AF35-A523F12BF2F4}" type="parTrans" cxnId="{DFAC9721-E4D6-4FC4-9957-33D056786D86}">
      <dgm:prSet/>
      <dgm:spPr/>
      <dgm:t>
        <a:bodyPr/>
        <a:lstStyle/>
        <a:p>
          <a:endParaRPr lang="en-US"/>
        </a:p>
      </dgm:t>
    </dgm:pt>
    <dgm:pt modelId="{BEFADCB3-1EA9-4ABA-822D-99442F98B0FF}" type="sibTrans" cxnId="{DFAC9721-E4D6-4FC4-9957-33D056786D86}">
      <dgm:prSet/>
      <dgm:spPr/>
      <dgm:t>
        <a:bodyPr/>
        <a:lstStyle/>
        <a:p>
          <a:endParaRPr lang="en-US"/>
        </a:p>
      </dgm:t>
    </dgm:pt>
    <dgm:pt modelId="{CD962993-964E-48F2-9DA1-E74479EE604C}" type="pres">
      <dgm:prSet presAssocID="{B0693F16-B32B-4B6A-BE6B-D579B1BC6FA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FC7B1A-6C71-43B9-A5FC-E00E66B50F5F}" type="pres">
      <dgm:prSet presAssocID="{C88633D1-21CF-4CC1-85BB-EC15B0AD32B9}" presName="root" presStyleCnt="0"/>
      <dgm:spPr/>
    </dgm:pt>
    <dgm:pt modelId="{07AFD496-A680-4261-8CF3-CA05CFFD989B}" type="pres">
      <dgm:prSet presAssocID="{C88633D1-21CF-4CC1-85BB-EC15B0AD32B9}" presName="rootComposite" presStyleCnt="0"/>
      <dgm:spPr/>
    </dgm:pt>
    <dgm:pt modelId="{5C62616A-1F64-44FE-9F03-5F022E282297}" type="pres">
      <dgm:prSet presAssocID="{C88633D1-21CF-4CC1-85BB-EC15B0AD32B9}" presName="rootText" presStyleLbl="node1" presStyleIdx="0" presStyleCnt="2"/>
      <dgm:spPr/>
    </dgm:pt>
    <dgm:pt modelId="{5C1D30BC-C7E8-4A6F-9D7D-77B3EE6E189D}" type="pres">
      <dgm:prSet presAssocID="{C88633D1-21CF-4CC1-85BB-EC15B0AD32B9}" presName="rootConnector" presStyleLbl="node1" presStyleIdx="0" presStyleCnt="2"/>
      <dgm:spPr/>
    </dgm:pt>
    <dgm:pt modelId="{88AF85AF-B7DA-4464-8F5E-737339FBA841}" type="pres">
      <dgm:prSet presAssocID="{C88633D1-21CF-4CC1-85BB-EC15B0AD32B9}" presName="childShape" presStyleCnt="0"/>
      <dgm:spPr/>
    </dgm:pt>
    <dgm:pt modelId="{44B620BD-5648-4B9D-BBBC-4E9F41551715}" type="pres">
      <dgm:prSet presAssocID="{597182F1-2C2F-4C69-9350-916998BDA07F}" presName="Name13" presStyleLbl="parChTrans1D2" presStyleIdx="0" presStyleCnt="2"/>
      <dgm:spPr/>
    </dgm:pt>
    <dgm:pt modelId="{A4C9C48E-B7FB-438C-823A-5E77B4073F44}" type="pres">
      <dgm:prSet presAssocID="{1F3A8B5E-E117-40EE-827D-42CC166A55A4}" presName="childText" presStyleLbl="bgAcc1" presStyleIdx="0" presStyleCnt="2">
        <dgm:presLayoutVars>
          <dgm:bulletEnabled val="1"/>
        </dgm:presLayoutVars>
      </dgm:prSet>
      <dgm:spPr/>
    </dgm:pt>
    <dgm:pt modelId="{50658AF0-05AB-44A2-94B3-1E6222C9C0C2}" type="pres">
      <dgm:prSet presAssocID="{710403C5-0310-4DE9-BFF4-70147287B0DD}" presName="root" presStyleCnt="0"/>
      <dgm:spPr/>
    </dgm:pt>
    <dgm:pt modelId="{1170E904-6FAF-4CA1-A6EB-40753E189F81}" type="pres">
      <dgm:prSet presAssocID="{710403C5-0310-4DE9-BFF4-70147287B0DD}" presName="rootComposite" presStyleCnt="0"/>
      <dgm:spPr/>
    </dgm:pt>
    <dgm:pt modelId="{DD85F3BA-6A3D-480C-B2BF-440D1BAA7897}" type="pres">
      <dgm:prSet presAssocID="{710403C5-0310-4DE9-BFF4-70147287B0DD}" presName="rootText" presStyleLbl="node1" presStyleIdx="1" presStyleCnt="2"/>
      <dgm:spPr/>
    </dgm:pt>
    <dgm:pt modelId="{8015608B-EF61-4DAE-BD3B-7FF70DDFE46C}" type="pres">
      <dgm:prSet presAssocID="{710403C5-0310-4DE9-BFF4-70147287B0DD}" presName="rootConnector" presStyleLbl="node1" presStyleIdx="1" presStyleCnt="2"/>
      <dgm:spPr/>
    </dgm:pt>
    <dgm:pt modelId="{4D5E0FBC-39D2-4A1C-ADEA-E46C522E451F}" type="pres">
      <dgm:prSet presAssocID="{710403C5-0310-4DE9-BFF4-70147287B0DD}" presName="childShape" presStyleCnt="0"/>
      <dgm:spPr/>
    </dgm:pt>
    <dgm:pt modelId="{3D348DE7-9E8D-4DB3-A449-B3F8A62A4E10}" type="pres">
      <dgm:prSet presAssocID="{D5E68575-7A14-484A-AF35-A523F12BF2F4}" presName="Name13" presStyleLbl="parChTrans1D2" presStyleIdx="1" presStyleCnt="2"/>
      <dgm:spPr/>
    </dgm:pt>
    <dgm:pt modelId="{3AA6E025-697A-41A3-B759-E08DEC859F33}" type="pres">
      <dgm:prSet presAssocID="{676B410F-8720-4636-B395-BE388D07BBAF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4A177F0C-679C-4571-BA9B-036668CCAE3A}" type="presOf" srcId="{C88633D1-21CF-4CC1-85BB-EC15B0AD32B9}" destId="{5C62616A-1F64-44FE-9F03-5F022E282297}" srcOrd="0" destOrd="0" presId="urn:microsoft.com/office/officeart/2005/8/layout/hierarchy3"/>
    <dgm:cxn modelId="{DFAC9721-E4D6-4FC4-9957-33D056786D86}" srcId="{710403C5-0310-4DE9-BFF4-70147287B0DD}" destId="{676B410F-8720-4636-B395-BE388D07BBAF}" srcOrd="0" destOrd="0" parTransId="{D5E68575-7A14-484A-AF35-A523F12BF2F4}" sibTransId="{BEFADCB3-1EA9-4ABA-822D-99442F98B0FF}"/>
    <dgm:cxn modelId="{F31D972D-F802-4245-8CB6-AE0E9F857245}" type="presOf" srcId="{C88633D1-21CF-4CC1-85BB-EC15B0AD32B9}" destId="{5C1D30BC-C7E8-4A6F-9D7D-77B3EE6E189D}" srcOrd="1" destOrd="0" presId="urn:microsoft.com/office/officeart/2005/8/layout/hierarchy3"/>
    <dgm:cxn modelId="{263F543E-799A-4FFE-86F0-84002A211372}" srcId="{C88633D1-21CF-4CC1-85BB-EC15B0AD32B9}" destId="{1F3A8B5E-E117-40EE-827D-42CC166A55A4}" srcOrd="0" destOrd="0" parTransId="{597182F1-2C2F-4C69-9350-916998BDA07F}" sibTransId="{AE772313-9BA8-4DC0-8BF4-4FA0D0340AF5}"/>
    <dgm:cxn modelId="{BFAF9265-BEC5-4EE5-9832-86EF0F5AFBC6}" type="presOf" srcId="{597182F1-2C2F-4C69-9350-916998BDA07F}" destId="{44B620BD-5648-4B9D-BBBC-4E9F41551715}" srcOrd="0" destOrd="0" presId="urn:microsoft.com/office/officeart/2005/8/layout/hierarchy3"/>
    <dgm:cxn modelId="{46BA9E68-355C-4A3B-A588-554A1CBD0B74}" type="presOf" srcId="{B0693F16-B32B-4B6A-BE6B-D579B1BC6FA7}" destId="{CD962993-964E-48F2-9DA1-E74479EE604C}" srcOrd="0" destOrd="0" presId="urn:microsoft.com/office/officeart/2005/8/layout/hierarchy3"/>
    <dgm:cxn modelId="{9D53837A-AB45-468B-A321-82A4E769FD96}" type="presOf" srcId="{D5E68575-7A14-484A-AF35-A523F12BF2F4}" destId="{3D348DE7-9E8D-4DB3-A449-B3F8A62A4E10}" srcOrd="0" destOrd="0" presId="urn:microsoft.com/office/officeart/2005/8/layout/hierarchy3"/>
    <dgm:cxn modelId="{04F1E97E-61E6-4545-9931-E1CC20E90449}" type="presOf" srcId="{676B410F-8720-4636-B395-BE388D07BBAF}" destId="{3AA6E025-697A-41A3-B759-E08DEC859F33}" srcOrd="0" destOrd="0" presId="urn:microsoft.com/office/officeart/2005/8/layout/hierarchy3"/>
    <dgm:cxn modelId="{A3C1F4A2-831E-41F0-ABF1-E9ED171E45F4}" type="presOf" srcId="{710403C5-0310-4DE9-BFF4-70147287B0DD}" destId="{8015608B-EF61-4DAE-BD3B-7FF70DDFE46C}" srcOrd="1" destOrd="0" presId="urn:microsoft.com/office/officeart/2005/8/layout/hierarchy3"/>
    <dgm:cxn modelId="{B9B395B5-B06E-4EF9-A2B0-513D5442EC2E}" srcId="{B0693F16-B32B-4B6A-BE6B-D579B1BC6FA7}" destId="{C88633D1-21CF-4CC1-85BB-EC15B0AD32B9}" srcOrd="0" destOrd="0" parTransId="{C81050FF-E3D1-42EE-B631-C9E8C1C8B7E3}" sibTransId="{32F5BF85-16E3-45AD-AD09-0F2D39EFF70B}"/>
    <dgm:cxn modelId="{6A1489DB-1CF8-47FE-8D6F-A2C46E56BA13}" srcId="{B0693F16-B32B-4B6A-BE6B-D579B1BC6FA7}" destId="{710403C5-0310-4DE9-BFF4-70147287B0DD}" srcOrd="1" destOrd="0" parTransId="{E85401AB-AA91-44D0-815C-D8EB9746E1B3}" sibTransId="{3C881F5F-B028-4A22-9FC2-E3DF1316EA5D}"/>
    <dgm:cxn modelId="{0B2067FA-5D0D-40EF-B33A-4C7D37247979}" type="presOf" srcId="{1F3A8B5E-E117-40EE-827D-42CC166A55A4}" destId="{A4C9C48E-B7FB-438C-823A-5E77B4073F44}" srcOrd="0" destOrd="0" presId="urn:microsoft.com/office/officeart/2005/8/layout/hierarchy3"/>
    <dgm:cxn modelId="{755401FF-72FC-4CF2-97D3-645182FC732D}" type="presOf" srcId="{710403C5-0310-4DE9-BFF4-70147287B0DD}" destId="{DD85F3BA-6A3D-480C-B2BF-440D1BAA7897}" srcOrd="0" destOrd="0" presId="urn:microsoft.com/office/officeart/2005/8/layout/hierarchy3"/>
    <dgm:cxn modelId="{D6BD5631-D615-436B-B47D-6387A5ACC831}" type="presParOf" srcId="{CD962993-964E-48F2-9DA1-E74479EE604C}" destId="{8AFC7B1A-6C71-43B9-A5FC-E00E66B50F5F}" srcOrd="0" destOrd="0" presId="urn:microsoft.com/office/officeart/2005/8/layout/hierarchy3"/>
    <dgm:cxn modelId="{4242ACBB-4CE5-49FD-ACC9-EC6621D2F360}" type="presParOf" srcId="{8AFC7B1A-6C71-43B9-A5FC-E00E66B50F5F}" destId="{07AFD496-A680-4261-8CF3-CA05CFFD989B}" srcOrd="0" destOrd="0" presId="urn:microsoft.com/office/officeart/2005/8/layout/hierarchy3"/>
    <dgm:cxn modelId="{5CEB0291-44F4-4AC6-9937-FB1C0EEDF0DC}" type="presParOf" srcId="{07AFD496-A680-4261-8CF3-CA05CFFD989B}" destId="{5C62616A-1F64-44FE-9F03-5F022E282297}" srcOrd="0" destOrd="0" presId="urn:microsoft.com/office/officeart/2005/8/layout/hierarchy3"/>
    <dgm:cxn modelId="{69D4A1AD-3829-47F7-A5A6-9173599B0F44}" type="presParOf" srcId="{07AFD496-A680-4261-8CF3-CA05CFFD989B}" destId="{5C1D30BC-C7E8-4A6F-9D7D-77B3EE6E189D}" srcOrd="1" destOrd="0" presId="urn:microsoft.com/office/officeart/2005/8/layout/hierarchy3"/>
    <dgm:cxn modelId="{3DF47253-13C3-43DF-9BA0-747F2AE17D65}" type="presParOf" srcId="{8AFC7B1A-6C71-43B9-A5FC-E00E66B50F5F}" destId="{88AF85AF-B7DA-4464-8F5E-737339FBA841}" srcOrd="1" destOrd="0" presId="urn:microsoft.com/office/officeart/2005/8/layout/hierarchy3"/>
    <dgm:cxn modelId="{A529CECF-DE65-466D-AC50-C42EB73ACF54}" type="presParOf" srcId="{88AF85AF-B7DA-4464-8F5E-737339FBA841}" destId="{44B620BD-5648-4B9D-BBBC-4E9F41551715}" srcOrd="0" destOrd="0" presId="urn:microsoft.com/office/officeart/2005/8/layout/hierarchy3"/>
    <dgm:cxn modelId="{1DB68F18-962A-45D7-BDE6-F336A3E4811C}" type="presParOf" srcId="{88AF85AF-B7DA-4464-8F5E-737339FBA841}" destId="{A4C9C48E-B7FB-438C-823A-5E77B4073F44}" srcOrd="1" destOrd="0" presId="urn:microsoft.com/office/officeart/2005/8/layout/hierarchy3"/>
    <dgm:cxn modelId="{49C1A839-64D4-4860-9908-CBF136CAE765}" type="presParOf" srcId="{CD962993-964E-48F2-9DA1-E74479EE604C}" destId="{50658AF0-05AB-44A2-94B3-1E6222C9C0C2}" srcOrd="1" destOrd="0" presId="urn:microsoft.com/office/officeart/2005/8/layout/hierarchy3"/>
    <dgm:cxn modelId="{AD07B595-7F06-4D1A-B446-825B5AF3CF9F}" type="presParOf" srcId="{50658AF0-05AB-44A2-94B3-1E6222C9C0C2}" destId="{1170E904-6FAF-4CA1-A6EB-40753E189F81}" srcOrd="0" destOrd="0" presId="urn:microsoft.com/office/officeart/2005/8/layout/hierarchy3"/>
    <dgm:cxn modelId="{4E53DA99-EB28-435B-8786-F3E62E694581}" type="presParOf" srcId="{1170E904-6FAF-4CA1-A6EB-40753E189F81}" destId="{DD85F3BA-6A3D-480C-B2BF-440D1BAA7897}" srcOrd="0" destOrd="0" presId="urn:microsoft.com/office/officeart/2005/8/layout/hierarchy3"/>
    <dgm:cxn modelId="{9B19D7FE-57EC-42D5-AC42-740D92CE3919}" type="presParOf" srcId="{1170E904-6FAF-4CA1-A6EB-40753E189F81}" destId="{8015608B-EF61-4DAE-BD3B-7FF70DDFE46C}" srcOrd="1" destOrd="0" presId="urn:microsoft.com/office/officeart/2005/8/layout/hierarchy3"/>
    <dgm:cxn modelId="{A4E39C41-9C86-44BD-B72F-EE67174844B4}" type="presParOf" srcId="{50658AF0-05AB-44A2-94B3-1E6222C9C0C2}" destId="{4D5E0FBC-39D2-4A1C-ADEA-E46C522E451F}" srcOrd="1" destOrd="0" presId="urn:microsoft.com/office/officeart/2005/8/layout/hierarchy3"/>
    <dgm:cxn modelId="{EC17F150-202C-49F4-97F4-F8917BD459A1}" type="presParOf" srcId="{4D5E0FBC-39D2-4A1C-ADEA-E46C522E451F}" destId="{3D348DE7-9E8D-4DB3-A449-B3F8A62A4E10}" srcOrd="0" destOrd="0" presId="urn:microsoft.com/office/officeart/2005/8/layout/hierarchy3"/>
    <dgm:cxn modelId="{6D52A46D-6BAA-425A-ACE3-3653F8A6E4AE}" type="presParOf" srcId="{4D5E0FBC-39D2-4A1C-ADEA-E46C522E451F}" destId="{3AA6E025-697A-41A3-B759-E08DEC859F3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693F16-B32B-4B6A-BE6B-D579B1BC6FA7}" type="doc">
      <dgm:prSet loTypeId="urn:microsoft.com/office/officeart/2005/8/layout/hierarchy3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8633D1-21CF-4CC1-85BB-EC15B0AD32B9}">
      <dgm:prSet/>
      <dgm:spPr/>
      <dgm:t>
        <a:bodyPr/>
        <a:lstStyle/>
        <a:p>
          <a:pPr>
            <a:defRPr b="1"/>
          </a:pPr>
          <a:r>
            <a:rPr lang="en-US"/>
            <a:t>Entities</a:t>
          </a:r>
        </a:p>
      </dgm:t>
    </dgm:pt>
    <dgm:pt modelId="{C81050FF-E3D1-42EE-B631-C9E8C1C8B7E3}" type="parTrans" cxnId="{B9B395B5-B06E-4EF9-A2B0-513D5442EC2E}">
      <dgm:prSet/>
      <dgm:spPr/>
      <dgm:t>
        <a:bodyPr/>
        <a:lstStyle/>
        <a:p>
          <a:endParaRPr lang="en-US"/>
        </a:p>
      </dgm:t>
    </dgm:pt>
    <dgm:pt modelId="{32F5BF85-16E3-45AD-AD09-0F2D39EFF70B}" type="sibTrans" cxnId="{B9B395B5-B06E-4EF9-A2B0-513D5442EC2E}">
      <dgm:prSet/>
      <dgm:spPr/>
      <dgm:t>
        <a:bodyPr/>
        <a:lstStyle/>
        <a:p>
          <a:endParaRPr lang="en-US"/>
        </a:p>
      </dgm:t>
    </dgm:pt>
    <dgm:pt modelId="{710403C5-0310-4DE9-BFF4-70147287B0DD}">
      <dgm:prSet/>
      <dgm:spPr/>
      <dgm:t>
        <a:bodyPr/>
        <a:lstStyle/>
        <a:p>
          <a:pPr>
            <a:defRPr b="1"/>
          </a:pPr>
          <a:r>
            <a:rPr lang="en-US"/>
            <a:t>Actors</a:t>
          </a:r>
        </a:p>
      </dgm:t>
    </dgm:pt>
    <dgm:pt modelId="{E85401AB-AA91-44D0-815C-D8EB9746E1B3}" type="parTrans" cxnId="{6A1489DB-1CF8-47FE-8D6F-A2C46E56BA13}">
      <dgm:prSet/>
      <dgm:spPr/>
      <dgm:t>
        <a:bodyPr/>
        <a:lstStyle/>
        <a:p>
          <a:endParaRPr lang="en-US"/>
        </a:p>
      </dgm:t>
    </dgm:pt>
    <dgm:pt modelId="{3C881F5F-B028-4A22-9FC2-E3DF1316EA5D}" type="sibTrans" cxnId="{6A1489DB-1CF8-47FE-8D6F-A2C46E56BA13}">
      <dgm:prSet/>
      <dgm:spPr/>
      <dgm:t>
        <a:bodyPr/>
        <a:lstStyle/>
        <a:p>
          <a:endParaRPr lang="en-US"/>
        </a:p>
      </dgm:t>
    </dgm:pt>
    <dgm:pt modelId="{676B410F-8720-4636-B395-BE388D07BBAF}">
      <dgm:prSet/>
      <dgm:spPr/>
      <dgm:t>
        <a:bodyPr/>
        <a:lstStyle/>
        <a:p>
          <a:r>
            <a:rPr lang="en-US" dirty="0"/>
            <a:t>Characters</a:t>
          </a:r>
        </a:p>
      </dgm:t>
    </dgm:pt>
    <dgm:pt modelId="{D5E68575-7A14-484A-AF35-A523F12BF2F4}" type="parTrans" cxnId="{DFAC9721-E4D6-4FC4-9957-33D056786D86}">
      <dgm:prSet/>
      <dgm:spPr/>
      <dgm:t>
        <a:bodyPr/>
        <a:lstStyle/>
        <a:p>
          <a:endParaRPr lang="en-US"/>
        </a:p>
      </dgm:t>
    </dgm:pt>
    <dgm:pt modelId="{BEFADCB3-1EA9-4ABA-822D-99442F98B0FF}" type="sibTrans" cxnId="{DFAC9721-E4D6-4FC4-9957-33D056786D86}">
      <dgm:prSet/>
      <dgm:spPr/>
      <dgm:t>
        <a:bodyPr/>
        <a:lstStyle/>
        <a:p>
          <a:endParaRPr lang="en-US"/>
        </a:p>
      </dgm:t>
    </dgm:pt>
    <dgm:pt modelId="{2459CA51-B084-42D4-96B8-63A97D4D2DE5}">
      <dgm:prSet/>
      <dgm:spPr/>
      <dgm:t>
        <a:bodyPr/>
        <a:lstStyle/>
        <a:p>
          <a:r>
            <a:rPr lang="en-US" dirty="0"/>
            <a:t>Enemies</a:t>
          </a:r>
        </a:p>
      </dgm:t>
    </dgm:pt>
    <dgm:pt modelId="{4FC92587-3A1F-48C4-A3AF-20220618C025}" type="parTrans" cxnId="{6B1F5387-178D-4E3E-8183-01A3B87A5B9D}">
      <dgm:prSet/>
      <dgm:spPr/>
      <dgm:t>
        <a:bodyPr/>
        <a:lstStyle/>
        <a:p>
          <a:endParaRPr lang="en-US"/>
        </a:p>
      </dgm:t>
    </dgm:pt>
    <dgm:pt modelId="{210F3594-EC0C-4CA5-BCD4-8532507FD88B}" type="sibTrans" cxnId="{6B1F5387-178D-4E3E-8183-01A3B87A5B9D}">
      <dgm:prSet/>
      <dgm:spPr/>
      <dgm:t>
        <a:bodyPr/>
        <a:lstStyle/>
        <a:p>
          <a:endParaRPr lang="en-US"/>
        </a:p>
      </dgm:t>
    </dgm:pt>
    <dgm:pt modelId="{CD962993-964E-48F2-9DA1-E74479EE604C}" type="pres">
      <dgm:prSet presAssocID="{B0693F16-B32B-4B6A-BE6B-D579B1BC6FA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FC7B1A-6C71-43B9-A5FC-E00E66B50F5F}" type="pres">
      <dgm:prSet presAssocID="{C88633D1-21CF-4CC1-85BB-EC15B0AD32B9}" presName="root" presStyleCnt="0"/>
      <dgm:spPr/>
    </dgm:pt>
    <dgm:pt modelId="{07AFD496-A680-4261-8CF3-CA05CFFD989B}" type="pres">
      <dgm:prSet presAssocID="{C88633D1-21CF-4CC1-85BB-EC15B0AD32B9}" presName="rootComposite" presStyleCnt="0"/>
      <dgm:spPr/>
    </dgm:pt>
    <dgm:pt modelId="{5C62616A-1F64-44FE-9F03-5F022E282297}" type="pres">
      <dgm:prSet presAssocID="{C88633D1-21CF-4CC1-85BB-EC15B0AD32B9}" presName="rootText" presStyleLbl="node1" presStyleIdx="0" presStyleCnt="2"/>
      <dgm:spPr/>
    </dgm:pt>
    <dgm:pt modelId="{5C1D30BC-C7E8-4A6F-9D7D-77B3EE6E189D}" type="pres">
      <dgm:prSet presAssocID="{C88633D1-21CF-4CC1-85BB-EC15B0AD32B9}" presName="rootConnector" presStyleLbl="node1" presStyleIdx="0" presStyleCnt="2"/>
      <dgm:spPr/>
    </dgm:pt>
    <dgm:pt modelId="{88AF85AF-B7DA-4464-8F5E-737339FBA841}" type="pres">
      <dgm:prSet presAssocID="{C88633D1-21CF-4CC1-85BB-EC15B0AD32B9}" presName="childShape" presStyleCnt="0"/>
      <dgm:spPr/>
    </dgm:pt>
    <dgm:pt modelId="{50658AF0-05AB-44A2-94B3-1E6222C9C0C2}" type="pres">
      <dgm:prSet presAssocID="{710403C5-0310-4DE9-BFF4-70147287B0DD}" presName="root" presStyleCnt="0"/>
      <dgm:spPr/>
    </dgm:pt>
    <dgm:pt modelId="{1170E904-6FAF-4CA1-A6EB-40753E189F81}" type="pres">
      <dgm:prSet presAssocID="{710403C5-0310-4DE9-BFF4-70147287B0DD}" presName="rootComposite" presStyleCnt="0"/>
      <dgm:spPr/>
    </dgm:pt>
    <dgm:pt modelId="{DD85F3BA-6A3D-480C-B2BF-440D1BAA7897}" type="pres">
      <dgm:prSet presAssocID="{710403C5-0310-4DE9-BFF4-70147287B0DD}" presName="rootText" presStyleLbl="node1" presStyleIdx="1" presStyleCnt="2"/>
      <dgm:spPr/>
    </dgm:pt>
    <dgm:pt modelId="{8015608B-EF61-4DAE-BD3B-7FF70DDFE46C}" type="pres">
      <dgm:prSet presAssocID="{710403C5-0310-4DE9-BFF4-70147287B0DD}" presName="rootConnector" presStyleLbl="node1" presStyleIdx="1" presStyleCnt="2"/>
      <dgm:spPr/>
    </dgm:pt>
    <dgm:pt modelId="{4D5E0FBC-39D2-4A1C-ADEA-E46C522E451F}" type="pres">
      <dgm:prSet presAssocID="{710403C5-0310-4DE9-BFF4-70147287B0DD}" presName="childShape" presStyleCnt="0"/>
      <dgm:spPr/>
    </dgm:pt>
    <dgm:pt modelId="{3D348DE7-9E8D-4DB3-A449-B3F8A62A4E10}" type="pres">
      <dgm:prSet presAssocID="{D5E68575-7A14-484A-AF35-A523F12BF2F4}" presName="Name13" presStyleLbl="parChTrans1D2" presStyleIdx="0" presStyleCnt="2"/>
      <dgm:spPr/>
    </dgm:pt>
    <dgm:pt modelId="{3AA6E025-697A-41A3-B759-E08DEC859F33}" type="pres">
      <dgm:prSet presAssocID="{676B410F-8720-4636-B395-BE388D07BBAF}" presName="childText" presStyleLbl="bgAcc1" presStyleIdx="0" presStyleCnt="2">
        <dgm:presLayoutVars>
          <dgm:bulletEnabled val="1"/>
        </dgm:presLayoutVars>
      </dgm:prSet>
      <dgm:spPr/>
    </dgm:pt>
    <dgm:pt modelId="{3FBEE35B-A803-4F17-A3BF-CBFB03B4EEE9}" type="pres">
      <dgm:prSet presAssocID="{4FC92587-3A1F-48C4-A3AF-20220618C025}" presName="Name13" presStyleLbl="parChTrans1D2" presStyleIdx="1" presStyleCnt="2"/>
      <dgm:spPr/>
    </dgm:pt>
    <dgm:pt modelId="{60BCA209-A592-411F-A0CB-425F1F847946}" type="pres">
      <dgm:prSet presAssocID="{2459CA51-B084-42D4-96B8-63A97D4D2DE5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4A177F0C-679C-4571-BA9B-036668CCAE3A}" type="presOf" srcId="{C88633D1-21CF-4CC1-85BB-EC15B0AD32B9}" destId="{5C62616A-1F64-44FE-9F03-5F022E282297}" srcOrd="0" destOrd="0" presId="urn:microsoft.com/office/officeart/2005/8/layout/hierarchy3"/>
    <dgm:cxn modelId="{DFAC9721-E4D6-4FC4-9957-33D056786D86}" srcId="{710403C5-0310-4DE9-BFF4-70147287B0DD}" destId="{676B410F-8720-4636-B395-BE388D07BBAF}" srcOrd="0" destOrd="0" parTransId="{D5E68575-7A14-484A-AF35-A523F12BF2F4}" sibTransId="{BEFADCB3-1EA9-4ABA-822D-99442F98B0FF}"/>
    <dgm:cxn modelId="{F31D972D-F802-4245-8CB6-AE0E9F857245}" type="presOf" srcId="{C88633D1-21CF-4CC1-85BB-EC15B0AD32B9}" destId="{5C1D30BC-C7E8-4A6F-9D7D-77B3EE6E189D}" srcOrd="1" destOrd="0" presId="urn:microsoft.com/office/officeart/2005/8/layout/hierarchy3"/>
    <dgm:cxn modelId="{46BA9E68-355C-4A3B-A588-554A1CBD0B74}" type="presOf" srcId="{B0693F16-B32B-4B6A-BE6B-D579B1BC6FA7}" destId="{CD962993-964E-48F2-9DA1-E74479EE604C}" srcOrd="0" destOrd="0" presId="urn:microsoft.com/office/officeart/2005/8/layout/hierarchy3"/>
    <dgm:cxn modelId="{CED0FC75-FFCC-4463-A327-CA726DEBFAB3}" type="presOf" srcId="{4FC92587-3A1F-48C4-A3AF-20220618C025}" destId="{3FBEE35B-A803-4F17-A3BF-CBFB03B4EEE9}" srcOrd="0" destOrd="0" presId="urn:microsoft.com/office/officeart/2005/8/layout/hierarchy3"/>
    <dgm:cxn modelId="{9D53837A-AB45-468B-A321-82A4E769FD96}" type="presOf" srcId="{D5E68575-7A14-484A-AF35-A523F12BF2F4}" destId="{3D348DE7-9E8D-4DB3-A449-B3F8A62A4E10}" srcOrd="0" destOrd="0" presId="urn:microsoft.com/office/officeart/2005/8/layout/hierarchy3"/>
    <dgm:cxn modelId="{04F1E97E-61E6-4545-9931-E1CC20E90449}" type="presOf" srcId="{676B410F-8720-4636-B395-BE388D07BBAF}" destId="{3AA6E025-697A-41A3-B759-E08DEC859F33}" srcOrd="0" destOrd="0" presId="urn:microsoft.com/office/officeart/2005/8/layout/hierarchy3"/>
    <dgm:cxn modelId="{6B1F5387-178D-4E3E-8183-01A3B87A5B9D}" srcId="{710403C5-0310-4DE9-BFF4-70147287B0DD}" destId="{2459CA51-B084-42D4-96B8-63A97D4D2DE5}" srcOrd="1" destOrd="0" parTransId="{4FC92587-3A1F-48C4-A3AF-20220618C025}" sibTransId="{210F3594-EC0C-4CA5-BCD4-8532507FD88B}"/>
    <dgm:cxn modelId="{A3C1F4A2-831E-41F0-ABF1-E9ED171E45F4}" type="presOf" srcId="{710403C5-0310-4DE9-BFF4-70147287B0DD}" destId="{8015608B-EF61-4DAE-BD3B-7FF70DDFE46C}" srcOrd="1" destOrd="0" presId="urn:microsoft.com/office/officeart/2005/8/layout/hierarchy3"/>
    <dgm:cxn modelId="{B9B395B5-B06E-4EF9-A2B0-513D5442EC2E}" srcId="{B0693F16-B32B-4B6A-BE6B-D579B1BC6FA7}" destId="{C88633D1-21CF-4CC1-85BB-EC15B0AD32B9}" srcOrd="0" destOrd="0" parTransId="{C81050FF-E3D1-42EE-B631-C9E8C1C8B7E3}" sibTransId="{32F5BF85-16E3-45AD-AD09-0F2D39EFF70B}"/>
    <dgm:cxn modelId="{6A1489DB-1CF8-47FE-8D6F-A2C46E56BA13}" srcId="{B0693F16-B32B-4B6A-BE6B-D579B1BC6FA7}" destId="{710403C5-0310-4DE9-BFF4-70147287B0DD}" srcOrd="1" destOrd="0" parTransId="{E85401AB-AA91-44D0-815C-D8EB9746E1B3}" sibTransId="{3C881F5F-B028-4A22-9FC2-E3DF1316EA5D}"/>
    <dgm:cxn modelId="{CDAE07EC-59B8-4AA5-857B-DE73580F96BF}" type="presOf" srcId="{2459CA51-B084-42D4-96B8-63A97D4D2DE5}" destId="{60BCA209-A592-411F-A0CB-425F1F847946}" srcOrd="0" destOrd="0" presId="urn:microsoft.com/office/officeart/2005/8/layout/hierarchy3"/>
    <dgm:cxn modelId="{755401FF-72FC-4CF2-97D3-645182FC732D}" type="presOf" srcId="{710403C5-0310-4DE9-BFF4-70147287B0DD}" destId="{DD85F3BA-6A3D-480C-B2BF-440D1BAA7897}" srcOrd="0" destOrd="0" presId="urn:microsoft.com/office/officeart/2005/8/layout/hierarchy3"/>
    <dgm:cxn modelId="{D6BD5631-D615-436B-B47D-6387A5ACC831}" type="presParOf" srcId="{CD962993-964E-48F2-9DA1-E74479EE604C}" destId="{8AFC7B1A-6C71-43B9-A5FC-E00E66B50F5F}" srcOrd="0" destOrd="0" presId="urn:microsoft.com/office/officeart/2005/8/layout/hierarchy3"/>
    <dgm:cxn modelId="{4242ACBB-4CE5-49FD-ACC9-EC6621D2F360}" type="presParOf" srcId="{8AFC7B1A-6C71-43B9-A5FC-E00E66B50F5F}" destId="{07AFD496-A680-4261-8CF3-CA05CFFD989B}" srcOrd="0" destOrd="0" presId="urn:microsoft.com/office/officeart/2005/8/layout/hierarchy3"/>
    <dgm:cxn modelId="{5CEB0291-44F4-4AC6-9937-FB1C0EEDF0DC}" type="presParOf" srcId="{07AFD496-A680-4261-8CF3-CA05CFFD989B}" destId="{5C62616A-1F64-44FE-9F03-5F022E282297}" srcOrd="0" destOrd="0" presId="urn:microsoft.com/office/officeart/2005/8/layout/hierarchy3"/>
    <dgm:cxn modelId="{69D4A1AD-3829-47F7-A5A6-9173599B0F44}" type="presParOf" srcId="{07AFD496-A680-4261-8CF3-CA05CFFD989B}" destId="{5C1D30BC-C7E8-4A6F-9D7D-77B3EE6E189D}" srcOrd="1" destOrd="0" presId="urn:microsoft.com/office/officeart/2005/8/layout/hierarchy3"/>
    <dgm:cxn modelId="{3DF47253-13C3-43DF-9BA0-747F2AE17D65}" type="presParOf" srcId="{8AFC7B1A-6C71-43B9-A5FC-E00E66B50F5F}" destId="{88AF85AF-B7DA-4464-8F5E-737339FBA841}" srcOrd="1" destOrd="0" presId="urn:microsoft.com/office/officeart/2005/8/layout/hierarchy3"/>
    <dgm:cxn modelId="{49C1A839-64D4-4860-9908-CBF136CAE765}" type="presParOf" srcId="{CD962993-964E-48F2-9DA1-E74479EE604C}" destId="{50658AF0-05AB-44A2-94B3-1E6222C9C0C2}" srcOrd="1" destOrd="0" presId="urn:microsoft.com/office/officeart/2005/8/layout/hierarchy3"/>
    <dgm:cxn modelId="{AD07B595-7F06-4D1A-B446-825B5AF3CF9F}" type="presParOf" srcId="{50658AF0-05AB-44A2-94B3-1E6222C9C0C2}" destId="{1170E904-6FAF-4CA1-A6EB-40753E189F81}" srcOrd="0" destOrd="0" presId="urn:microsoft.com/office/officeart/2005/8/layout/hierarchy3"/>
    <dgm:cxn modelId="{4E53DA99-EB28-435B-8786-F3E62E694581}" type="presParOf" srcId="{1170E904-6FAF-4CA1-A6EB-40753E189F81}" destId="{DD85F3BA-6A3D-480C-B2BF-440D1BAA7897}" srcOrd="0" destOrd="0" presId="urn:microsoft.com/office/officeart/2005/8/layout/hierarchy3"/>
    <dgm:cxn modelId="{9B19D7FE-57EC-42D5-AC42-740D92CE3919}" type="presParOf" srcId="{1170E904-6FAF-4CA1-A6EB-40753E189F81}" destId="{8015608B-EF61-4DAE-BD3B-7FF70DDFE46C}" srcOrd="1" destOrd="0" presId="urn:microsoft.com/office/officeart/2005/8/layout/hierarchy3"/>
    <dgm:cxn modelId="{A4E39C41-9C86-44BD-B72F-EE67174844B4}" type="presParOf" srcId="{50658AF0-05AB-44A2-94B3-1E6222C9C0C2}" destId="{4D5E0FBC-39D2-4A1C-ADEA-E46C522E451F}" srcOrd="1" destOrd="0" presId="urn:microsoft.com/office/officeart/2005/8/layout/hierarchy3"/>
    <dgm:cxn modelId="{EC17F150-202C-49F4-97F4-F8917BD459A1}" type="presParOf" srcId="{4D5E0FBC-39D2-4A1C-ADEA-E46C522E451F}" destId="{3D348DE7-9E8D-4DB3-A449-B3F8A62A4E10}" srcOrd="0" destOrd="0" presId="urn:microsoft.com/office/officeart/2005/8/layout/hierarchy3"/>
    <dgm:cxn modelId="{6D52A46D-6BAA-425A-ACE3-3653F8A6E4AE}" type="presParOf" srcId="{4D5E0FBC-39D2-4A1C-ADEA-E46C522E451F}" destId="{3AA6E025-697A-41A3-B759-E08DEC859F33}" srcOrd="1" destOrd="0" presId="urn:microsoft.com/office/officeart/2005/8/layout/hierarchy3"/>
    <dgm:cxn modelId="{EAC117D4-3F12-4A71-B1A4-3B009B573A6D}" type="presParOf" srcId="{4D5E0FBC-39D2-4A1C-ADEA-E46C522E451F}" destId="{3FBEE35B-A803-4F17-A3BF-CBFB03B4EEE9}" srcOrd="2" destOrd="0" presId="urn:microsoft.com/office/officeart/2005/8/layout/hierarchy3"/>
    <dgm:cxn modelId="{556518FF-D535-412F-BA5A-F6616C486785}" type="presParOf" srcId="{4D5E0FBC-39D2-4A1C-ADEA-E46C522E451F}" destId="{60BCA209-A592-411F-A0CB-425F1F84794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693F16-B32B-4B6A-BE6B-D579B1BC6FA7}" type="doc">
      <dgm:prSet loTypeId="urn:microsoft.com/office/officeart/2005/8/layout/hierarchy3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8633D1-21CF-4CC1-85BB-EC15B0AD32B9}">
      <dgm:prSet/>
      <dgm:spPr/>
      <dgm:t>
        <a:bodyPr/>
        <a:lstStyle/>
        <a:p>
          <a:pPr>
            <a:defRPr b="1"/>
          </a:pPr>
          <a:r>
            <a:rPr lang="en-US"/>
            <a:t>Entities</a:t>
          </a:r>
        </a:p>
      </dgm:t>
    </dgm:pt>
    <dgm:pt modelId="{C81050FF-E3D1-42EE-B631-C9E8C1C8B7E3}" type="parTrans" cxnId="{B9B395B5-B06E-4EF9-A2B0-513D5442EC2E}">
      <dgm:prSet/>
      <dgm:spPr/>
      <dgm:t>
        <a:bodyPr/>
        <a:lstStyle/>
        <a:p>
          <a:endParaRPr lang="en-US"/>
        </a:p>
      </dgm:t>
    </dgm:pt>
    <dgm:pt modelId="{32F5BF85-16E3-45AD-AD09-0F2D39EFF70B}" type="sibTrans" cxnId="{B9B395B5-B06E-4EF9-A2B0-513D5442EC2E}">
      <dgm:prSet/>
      <dgm:spPr/>
      <dgm:t>
        <a:bodyPr/>
        <a:lstStyle/>
        <a:p>
          <a:endParaRPr lang="en-US"/>
        </a:p>
      </dgm:t>
    </dgm:pt>
    <dgm:pt modelId="{1F3A8B5E-E117-40EE-827D-42CC166A55A4}">
      <dgm:prSet/>
      <dgm:spPr/>
      <dgm:t>
        <a:bodyPr/>
        <a:lstStyle/>
        <a:p>
          <a:r>
            <a:rPr lang="en-US" dirty="0">
              <a:latin typeface="Century Gothic" panose="020B0502020202020204"/>
            </a:rPr>
            <a:t>Items</a:t>
          </a:r>
          <a:endParaRPr lang="en-US" dirty="0"/>
        </a:p>
      </dgm:t>
    </dgm:pt>
    <dgm:pt modelId="{597182F1-2C2F-4C69-9350-916998BDA07F}" type="parTrans" cxnId="{263F543E-799A-4FFE-86F0-84002A211372}">
      <dgm:prSet/>
      <dgm:spPr/>
      <dgm:t>
        <a:bodyPr/>
        <a:lstStyle/>
        <a:p>
          <a:endParaRPr lang="en-US"/>
        </a:p>
      </dgm:t>
    </dgm:pt>
    <dgm:pt modelId="{AE772313-9BA8-4DC0-8BF4-4FA0D0340AF5}" type="sibTrans" cxnId="{263F543E-799A-4FFE-86F0-84002A211372}">
      <dgm:prSet/>
      <dgm:spPr/>
      <dgm:t>
        <a:bodyPr/>
        <a:lstStyle/>
        <a:p>
          <a:endParaRPr lang="en-US"/>
        </a:p>
      </dgm:t>
    </dgm:pt>
    <dgm:pt modelId="{710403C5-0310-4DE9-BFF4-70147287B0DD}">
      <dgm:prSet/>
      <dgm:spPr/>
      <dgm:t>
        <a:bodyPr/>
        <a:lstStyle/>
        <a:p>
          <a:pPr>
            <a:defRPr b="1"/>
          </a:pPr>
          <a:r>
            <a:rPr lang="en-US" dirty="0"/>
            <a:t>Actors</a:t>
          </a:r>
        </a:p>
      </dgm:t>
    </dgm:pt>
    <dgm:pt modelId="{E85401AB-AA91-44D0-815C-D8EB9746E1B3}" type="parTrans" cxnId="{6A1489DB-1CF8-47FE-8D6F-A2C46E56BA13}">
      <dgm:prSet/>
      <dgm:spPr/>
      <dgm:t>
        <a:bodyPr/>
        <a:lstStyle/>
        <a:p>
          <a:endParaRPr lang="en-US"/>
        </a:p>
      </dgm:t>
    </dgm:pt>
    <dgm:pt modelId="{3C881F5F-B028-4A22-9FC2-E3DF1316EA5D}" type="sibTrans" cxnId="{6A1489DB-1CF8-47FE-8D6F-A2C46E56BA13}">
      <dgm:prSet/>
      <dgm:spPr/>
      <dgm:t>
        <a:bodyPr/>
        <a:lstStyle/>
        <a:p>
          <a:endParaRPr lang="en-US"/>
        </a:p>
      </dgm:t>
    </dgm:pt>
    <dgm:pt modelId="{676B410F-8720-4636-B395-BE388D07BBAF}">
      <dgm:prSet/>
      <dgm:spPr/>
      <dgm:t>
        <a:bodyPr/>
        <a:lstStyle/>
        <a:p>
          <a:r>
            <a:rPr lang="en-US" dirty="0"/>
            <a:t>Characters</a:t>
          </a:r>
        </a:p>
      </dgm:t>
    </dgm:pt>
    <dgm:pt modelId="{D5E68575-7A14-484A-AF35-A523F12BF2F4}" type="parTrans" cxnId="{DFAC9721-E4D6-4FC4-9957-33D056786D86}">
      <dgm:prSet/>
      <dgm:spPr/>
      <dgm:t>
        <a:bodyPr/>
        <a:lstStyle/>
        <a:p>
          <a:endParaRPr lang="en-US"/>
        </a:p>
      </dgm:t>
    </dgm:pt>
    <dgm:pt modelId="{BEFADCB3-1EA9-4ABA-822D-99442F98B0FF}" type="sibTrans" cxnId="{DFAC9721-E4D6-4FC4-9957-33D056786D86}">
      <dgm:prSet/>
      <dgm:spPr/>
      <dgm:t>
        <a:bodyPr/>
        <a:lstStyle/>
        <a:p>
          <a:endParaRPr lang="en-US"/>
        </a:p>
      </dgm:t>
    </dgm:pt>
    <dgm:pt modelId="{95C655EF-2E41-4D4B-BD5E-1E3C5537EFC3}">
      <dgm:prSet/>
      <dgm:spPr/>
      <dgm:t>
        <a:bodyPr/>
        <a:lstStyle/>
        <a:p>
          <a:r>
            <a:rPr lang="en-US" dirty="0"/>
            <a:t>Equipment</a:t>
          </a:r>
        </a:p>
      </dgm:t>
    </dgm:pt>
    <dgm:pt modelId="{B8BB3346-6534-4CAF-8631-13E6D88CA44C}" type="parTrans" cxnId="{D0EABC96-93BA-4BC9-8187-63B1B674C88D}">
      <dgm:prSet/>
      <dgm:spPr/>
      <dgm:t>
        <a:bodyPr/>
        <a:lstStyle/>
        <a:p>
          <a:endParaRPr lang="en-US"/>
        </a:p>
      </dgm:t>
    </dgm:pt>
    <dgm:pt modelId="{46DB7BE3-6811-4FD5-9407-08175BCC1218}" type="sibTrans" cxnId="{D0EABC96-93BA-4BC9-8187-63B1B674C88D}">
      <dgm:prSet/>
      <dgm:spPr/>
      <dgm:t>
        <a:bodyPr/>
        <a:lstStyle/>
        <a:p>
          <a:endParaRPr lang="en-US"/>
        </a:p>
      </dgm:t>
    </dgm:pt>
    <dgm:pt modelId="{A77AB381-B315-41E0-A507-6936A3A89C66}">
      <dgm:prSet/>
      <dgm:spPr/>
      <dgm:t>
        <a:bodyPr/>
        <a:lstStyle/>
        <a:p>
          <a:r>
            <a:rPr lang="en-US" dirty="0"/>
            <a:t>Enemies</a:t>
          </a:r>
        </a:p>
      </dgm:t>
    </dgm:pt>
    <dgm:pt modelId="{E09F17AA-2997-4FCE-8CA3-2B8AFEDDBBAA}" type="parTrans" cxnId="{0D2779F3-2446-4C24-95C6-518ACDB109C2}">
      <dgm:prSet/>
      <dgm:spPr/>
      <dgm:t>
        <a:bodyPr/>
        <a:lstStyle/>
        <a:p>
          <a:endParaRPr lang="en-US"/>
        </a:p>
      </dgm:t>
    </dgm:pt>
    <dgm:pt modelId="{65B14615-5C66-4CF3-8CD6-B73587A6DF5C}" type="sibTrans" cxnId="{0D2779F3-2446-4C24-95C6-518ACDB109C2}">
      <dgm:prSet/>
      <dgm:spPr/>
      <dgm:t>
        <a:bodyPr/>
        <a:lstStyle/>
        <a:p>
          <a:endParaRPr lang="en-US"/>
        </a:p>
      </dgm:t>
    </dgm:pt>
    <dgm:pt modelId="{CD962993-964E-48F2-9DA1-E74479EE604C}" type="pres">
      <dgm:prSet presAssocID="{B0693F16-B32B-4B6A-BE6B-D579B1BC6FA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FC7B1A-6C71-43B9-A5FC-E00E66B50F5F}" type="pres">
      <dgm:prSet presAssocID="{C88633D1-21CF-4CC1-85BB-EC15B0AD32B9}" presName="root" presStyleCnt="0"/>
      <dgm:spPr/>
    </dgm:pt>
    <dgm:pt modelId="{07AFD496-A680-4261-8CF3-CA05CFFD989B}" type="pres">
      <dgm:prSet presAssocID="{C88633D1-21CF-4CC1-85BB-EC15B0AD32B9}" presName="rootComposite" presStyleCnt="0"/>
      <dgm:spPr/>
    </dgm:pt>
    <dgm:pt modelId="{5C62616A-1F64-44FE-9F03-5F022E282297}" type="pres">
      <dgm:prSet presAssocID="{C88633D1-21CF-4CC1-85BB-EC15B0AD32B9}" presName="rootText" presStyleLbl="node1" presStyleIdx="0" presStyleCnt="2"/>
      <dgm:spPr/>
    </dgm:pt>
    <dgm:pt modelId="{5C1D30BC-C7E8-4A6F-9D7D-77B3EE6E189D}" type="pres">
      <dgm:prSet presAssocID="{C88633D1-21CF-4CC1-85BB-EC15B0AD32B9}" presName="rootConnector" presStyleLbl="node1" presStyleIdx="0" presStyleCnt="2"/>
      <dgm:spPr/>
    </dgm:pt>
    <dgm:pt modelId="{88AF85AF-B7DA-4464-8F5E-737339FBA841}" type="pres">
      <dgm:prSet presAssocID="{C88633D1-21CF-4CC1-85BB-EC15B0AD32B9}" presName="childShape" presStyleCnt="0"/>
      <dgm:spPr/>
    </dgm:pt>
    <dgm:pt modelId="{44B620BD-5648-4B9D-BBBC-4E9F41551715}" type="pres">
      <dgm:prSet presAssocID="{597182F1-2C2F-4C69-9350-916998BDA07F}" presName="Name13" presStyleLbl="parChTrans1D2" presStyleIdx="0" presStyleCnt="4"/>
      <dgm:spPr/>
    </dgm:pt>
    <dgm:pt modelId="{A4C9C48E-B7FB-438C-823A-5E77B4073F44}" type="pres">
      <dgm:prSet presAssocID="{1F3A8B5E-E117-40EE-827D-42CC166A55A4}" presName="childText" presStyleLbl="bgAcc1" presStyleIdx="0" presStyleCnt="4">
        <dgm:presLayoutVars>
          <dgm:bulletEnabled val="1"/>
        </dgm:presLayoutVars>
      </dgm:prSet>
      <dgm:spPr/>
    </dgm:pt>
    <dgm:pt modelId="{DF5370C9-59FB-46D9-9DD8-604B2DA40850}" type="pres">
      <dgm:prSet presAssocID="{B8BB3346-6534-4CAF-8631-13E6D88CA44C}" presName="Name13" presStyleLbl="parChTrans1D2" presStyleIdx="1" presStyleCnt="4"/>
      <dgm:spPr/>
    </dgm:pt>
    <dgm:pt modelId="{321A5AF0-8CCF-4990-B6A3-1A7A83E17949}" type="pres">
      <dgm:prSet presAssocID="{95C655EF-2E41-4D4B-BD5E-1E3C5537EFC3}" presName="childText" presStyleLbl="bgAcc1" presStyleIdx="1" presStyleCnt="4">
        <dgm:presLayoutVars>
          <dgm:bulletEnabled val="1"/>
        </dgm:presLayoutVars>
      </dgm:prSet>
      <dgm:spPr/>
    </dgm:pt>
    <dgm:pt modelId="{50658AF0-05AB-44A2-94B3-1E6222C9C0C2}" type="pres">
      <dgm:prSet presAssocID="{710403C5-0310-4DE9-BFF4-70147287B0DD}" presName="root" presStyleCnt="0"/>
      <dgm:spPr/>
    </dgm:pt>
    <dgm:pt modelId="{1170E904-6FAF-4CA1-A6EB-40753E189F81}" type="pres">
      <dgm:prSet presAssocID="{710403C5-0310-4DE9-BFF4-70147287B0DD}" presName="rootComposite" presStyleCnt="0"/>
      <dgm:spPr/>
    </dgm:pt>
    <dgm:pt modelId="{DD85F3BA-6A3D-480C-B2BF-440D1BAA7897}" type="pres">
      <dgm:prSet presAssocID="{710403C5-0310-4DE9-BFF4-70147287B0DD}" presName="rootText" presStyleLbl="node1" presStyleIdx="1" presStyleCnt="2"/>
      <dgm:spPr/>
    </dgm:pt>
    <dgm:pt modelId="{8015608B-EF61-4DAE-BD3B-7FF70DDFE46C}" type="pres">
      <dgm:prSet presAssocID="{710403C5-0310-4DE9-BFF4-70147287B0DD}" presName="rootConnector" presStyleLbl="node1" presStyleIdx="1" presStyleCnt="2"/>
      <dgm:spPr/>
    </dgm:pt>
    <dgm:pt modelId="{4D5E0FBC-39D2-4A1C-ADEA-E46C522E451F}" type="pres">
      <dgm:prSet presAssocID="{710403C5-0310-4DE9-BFF4-70147287B0DD}" presName="childShape" presStyleCnt="0"/>
      <dgm:spPr/>
    </dgm:pt>
    <dgm:pt modelId="{3D348DE7-9E8D-4DB3-A449-B3F8A62A4E10}" type="pres">
      <dgm:prSet presAssocID="{D5E68575-7A14-484A-AF35-A523F12BF2F4}" presName="Name13" presStyleLbl="parChTrans1D2" presStyleIdx="2" presStyleCnt="4"/>
      <dgm:spPr/>
    </dgm:pt>
    <dgm:pt modelId="{3AA6E025-697A-41A3-B759-E08DEC859F33}" type="pres">
      <dgm:prSet presAssocID="{676B410F-8720-4636-B395-BE388D07BBAF}" presName="childText" presStyleLbl="bgAcc1" presStyleIdx="2" presStyleCnt="4">
        <dgm:presLayoutVars>
          <dgm:bulletEnabled val="1"/>
        </dgm:presLayoutVars>
      </dgm:prSet>
      <dgm:spPr/>
    </dgm:pt>
    <dgm:pt modelId="{9F0E4C1D-088E-4ED8-9F51-C98B293A49DC}" type="pres">
      <dgm:prSet presAssocID="{E09F17AA-2997-4FCE-8CA3-2B8AFEDDBBAA}" presName="Name13" presStyleLbl="parChTrans1D2" presStyleIdx="3" presStyleCnt="4"/>
      <dgm:spPr/>
    </dgm:pt>
    <dgm:pt modelId="{1EFBD728-7CA4-4632-87DF-CF9909CC07FB}" type="pres">
      <dgm:prSet presAssocID="{A77AB381-B315-41E0-A507-6936A3A89C6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4A177F0C-679C-4571-BA9B-036668CCAE3A}" type="presOf" srcId="{C88633D1-21CF-4CC1-85BB-EC15B0AD32B9}" destId="{5C62616A-1F64-44FE-9F03-5F022E282297}" srcOrd="0" destOrd="0" presId="urn:microsoft.com/office/officeart/2005/8/layout/hierarchy3"/>
    <dgm:cxn modelId="{A9A24C1C-6F78-4B90-A9DE-498EDDDEF94A}" type="presOf" srcId="{A77AB381-B315-41E0-A507-6936A3A89C66}" destId="{1EFBD728-7CA4-4632-87DF-CF9909CC07FB}" srcOrd="0" destOrd="0" presId="urn:microsoft.com/office/officeart/2005/8/layout/hierarchy3"/>
    <dgm:cxn modelId="{DFAC9721-E4D6-4FC4-9957-33D056786D86}" srcId="{710403C5-0310-4DE9-BFF4-70147287B0DD}" destId="{676B410F-8720-4636-B395-BE388D07BBAF}" srcOrd="0" destOrd="0" parTransId="{D5E68575-7A14-484A-AF35-A523F12BF2F4}" sibTransId="{BEFADCB3-1EA9-4ABA-822D-99442F98B0FF}"/>
    <dgm:cxn modelId="{F31D972D-F802-4245-8CB6-AE0E9F857245}" type="presOf" srcId="{C88633D1-21CF-4CC1-85BB-EC15B0AD32B9}" destId="{5C1D30BC-C7E8-4A6F-9D7D-77B3EE6E189D}" srcOrd="1" destOrd="0" presId="urn:microsoft.com/office/officeart/2005/8/layout/hierarchy3"/>
    <dgm:cxn modelId="{2CBCE337-FA48-44F7-BC3F-52BE859880B8}" type="presOf" srcId="{E09F17AA-2997-4FCE-8CA3-2B8AFEDDBBAA}" destId="{9F0E4C1D-088E-4ED8-9F51-C98B293A49DC}" srcOrd="0" destOrd="0" presId="urn:microsoft.com/office/officeart/2005/8/layout/hierarchy3"/>
    <dgm:cxn modelId="{263F543E-799A-4FFE-86F0-84002A211372}" srcId="{C88633D1-21CF-4CC1-85BB-EC15B0AD32B9}" destId="{1F3A8B5E-E117-40EE-827D-42CC166A55A4}" srcOrd="0" destOrd="0" parTransId="{597182F1-2C2F-4C69-9350-916998BDA07F}" sibTransId="{AE772313-9BA8-4DC0-8BF4-4FA0D0340AF5}"/>
    <dgm:cxn modelId="{BFAF9265-BEC5-4EE5-9832-86EF0F5AFBC6}" type="presOf" srcId="{597182F1-2C2F-4C69-9350-916998BDA07F}" destId="{44B620BD-5648-4B9D-BBBC-4E9F41551715}" srcOrd="0" destOrd="0" presId="urn:microsoft.com/office/officeart/2005/8/layout/hierarchy3"/>
    <dgm:cxn modelId="{46BA9E68-355C-4A3B-A588-554A1CBD0B74}" type="presOf" srcId="{B0693F16-B32B-4B6A-BE6B-D579B1BC6FA7}" destId="{CD962993-964E-48F2-9DA1-E74479EE604C}" srcOrd="0" destOrd="0" presId="urn:microsoft.com/office/officeart/2005/8/layout/hierarchy3"/>
    <dgm:cxn modelId="{9988CA6A-54DE-419C-8028-B6ADD26B875A}" type="presOf" srcId="{B8BB3346-6534-4CAF-8631-13E6D88CA44C}" destId="{DF5370C9-59FB-46D9-9DD8-604B2DA40850}" srcOrd="0" destOrd="0" presId="urn:microsoft.com/office/officeart/2005/8/layout/hierarchy3"/>
    <dgm:cxn modelId="{9D53837A-AB45-468B-A321-82A4E769FD96}" type="presOf" srcId="{D5E68575-7A14-484A-AF35-A523F12BF2F4}" destId="{3D348DE7-9E8D-4DB3-A449-B3F8A62A4E10}" srcOrd="0" destOrd="0" presId="urn:microsoft.com/office/officeart/2005/8/layout/hierarchy3"/>
    <dgm:cxn modelId="{04F1E97E-61E6-4545-9931-E1CC20E90449}" type="presOf" srcId="{676B410F-8720-4636-B395-BE388D07BBAF}" destId="{3AA6E025-697A-41A3-B759-E08DEC859F33}" srcOrd="0" destOrd="0" presId="urn:microsoft.com/office/officeart/2005/8/layout/hierarchy3"/>
    <dgm:cxn modelId="{D0EABC96-93BA-4BC9-8187-63B1B674C88D}" srcId="{C88633D1-21CF-4CC1-85BB-EC15B0AD32B9}" destId="{95C655EF-2E41-4D4B-BD5E-1E3C5537EFC3}" srcOrd="1" destOrd="0" parTransId="{B8BB3346-6534-4CAF-8631-13E6D88CA44C}" sibTransId="{46DB7BE3-6811-4FD5-9407-08175BCC1218}"/>
    <dgm:cxn modelId="{A3C1F4A2-831E-41F0-ABF1-E9ED171E45F4}" type="presOf" srcId="{710403C5-0310-4DE9-BFF4-70147287B0DD}" destId="{8015608B-EF61-4DAE-BD3B-7FF70DDFE46C}" srcOrd="1" destOrd="0" presId="urn:microsoft.com/office/officeart/2005/8/layout/hierarchy3"/>
    <dgm:cxn modelId="{B9B395B5-B06E-4EF9-A2B0-513D5442EC2E}" srcId="{B0693F16-B32B-4B6A-BE6B-D579B1BC6FA7}" destId="{C88633D1-21CF-4CC1-85BB-EC15B0AD32B9}" srcOrd="0" destOrd="0" parTransId="{C81050FF-E3D1-42EE-B631-C9E8C1C8B7E3}" sibTransId="{32F5BF85-16E3-45AD-AD09-0F2D39EFF70B}"/>
    <dgm:cxn modelId="{6A1489DB-1CF8-47FE-8D6F-A2C46E56BA13}" srcId="{B0693F16-B32B-4B6A-BE6B-D579B1BC6FA7}" destId="{710403C5-0310-4DE9-BFF4-70147287B0DD}" srcOrd="1" destOrd="0" parTransId="{E85401AB-AA91-44D0-815C-D8EB9746E1B3}" sibTransId="{3C881F5F-B028-4A22-9FC2-E3DF1316EA5D}"/>
    <dgm:cxn modelId="{0D2779F3-2446-4C24-95C6-518ACDB109C2}" srcId="{710403C5-0310-4DE9-BFF4-70147287B0DD}" destId="{A77AB381-B315-41E0-A507-6936A3A89C66}" srcOrd="1" destOrd="0" parTransId="{E09F17AA-2997-4FCE-8CA3-2B8AFEDDBBAA}" sibTransId="{65B14615-5C66-4CF3-8CD6-B73587A6DF5C}"/>
    <dgm:cxn modelId="{8AB4CAF4-73FB-4411-9D5D-AF4F3670C7E3}" type="presOf" srcId="{95C655EF-2E41-4D4B-BD5E-1E3C5537EFC3}" destId="{321A5AF0-8CCF-4990-B6A3-1A7A83E17949}" srcOrd="0" destOrd="0" presId="urn:microsoft.com/office/officeart/2005/8/layout/hierarchy3"/>
    <dgm:cxn modelId="{0B2067FA-5D0D-40EF-B33A-4C7D37247979}" type="presOf" srcId="{1F3A8B5E-E117-40EE-827D-42CC166A55A4}" destId="{A4C9C48E-B7FB-438C-823A-5E77B4073F44}" srcOrd="0" destOrd="0" presId="urn:microsoft.com/office/officeart/2005/8/layout/hierarchy3"/>
    <dgm:cxn modelId="{755401FF-72FC-4CF2-97D3-645182FC732D}" type="presOf" srcId="{710403C5-0310-4DE9-BFF4-70147287B0DD}" destId="{DD85F3BA-6A3D-480C-B2BF-440D1BAA7897}" srcOrd="0" destOrd="0" presId="urn:microsoft.com/office/officeart/2005/8/layout/hierarchy3"/>
    <dgm:cxn modelId="{D6BD5631-D615-436B-B47D-6387A5ACC831}" type="presParOf" srcId="{CD962993-964E-48F2-9DA1-E74479EE604C}" destId="{8AFC7B1A-6C71-43B9-A5FC-E00E66B50F5F}" srcOrd="0" destOrd="0" presId="urn:microsoft.com/office/officeart/2005/8/layout/hierarchy3"/>
    <dgm:cxn modelId="{4242ACBB-4CE5-49FD-ACC9-EC6621D2F360}" type="presParOf" srcId="{8AFC7B1A-6C71-43B9-A5FC-E00E66B50F5F}" destId="{07AFD496-A680-4261-8CF3-CA05CFFD989B}" srcOrd="0" destOrd="0" presId="urn:microsoft.com/office/officeart/2005/8/layout/hierarchy3"/>
    <dgm:cxn modelId="{5CEB0291-44F4-4AC6-9937-FB1C0EEDF0DC}" type="presParOf" srcId="{07AFD496-A680-4261-8CF3-CA05CFFD989B}" destId="{5C62616A-1F64-44FE-9F03-5F022E282297}" srcOrd="0" destOrd="0" presId="urn:microsoft.com/office/officeart/2005/8/layout/hierarchy3"/>
    <dgm:cxn modelId="{69D4A1AD-3829-47F7-A5A6-9173599B0F44}" type="presParOf" srcId="{07AFD496-A680-4261-8CF3-CA05CFFD989B}" destId="{5C1D30BC-C7E8-4A6F-9D7D-77B3EE6E189D}" srcOrd="1" destOrd="0" presId="urn:microsoft.com/office/officeart/2005/8/layout/hierarchy3"/>
    <dgm:cxn modelId="{3DF47253-13C3-43DF-9BA0-747F2AE17D65}" type="presParOf" srcId="{8AFC7B1A-6C71-43B9-A5FC-E00E66B50F5F}" destId="{88AF85AF-B7DA-4464-8F5E-737339FBA841}" srcOrd="1" destOrd="0" presId="urn:microsoft.com/office/officeart/2005/8/layout/hierarchy3"/>
    <dgm:cxn modelId="{A529CECF-DE65-466D-AC50-C42EB73ACF54}" type="presParOf" srcId="{88AF85AF-B7DA-4464-8F5E-737339FBA841}" destId="{44B620BD-5648-4B9D-BBBC-4E9F41551715}" srcOrd="0" destOrd="0" presId="urn:microsoft.com/office/officeart/2005/8/layout/hierarchy3"/>
    <dgm:cxn modelId="{1DB68F18-962A-45D7-BDE6-F336A3E4811C}" type="presParOf" srcId="{88AF85AF-B7DA-4464-8F5E-737339FBA841}" destId="{A4C9C48E-B7FB-438C-823A-5E77B4073F44}" srcOrd="1" destOrd="0" presId="urn:microsoft.com/office/officeart/2005/8/layout/hierarchy3"/>
    <dgm:cxn modelId="{58526CFE-4133-45A4-B98F-132EA20731ED}" type="presParOf" srcId="{88AF85AF-B7DA-4464-8F5E-737339FBA841}" destId="{DF5370C9-59FB-46D9-9DD8-604B2DA40850}" srcOrd="2" destOrd="0" presId="urn:microsoft.com/office/officeart/2005/8/layout/hierarchy3"/>
    <dgm:cxn modelId="{A4DD160C-487C-4008-A522-BB4CAFBDA828}" type="presParOf" srcId="{88AF85AF-B7DA-4464-8F5E-737339FBA841}" destId="{321A5AF0-8CCF-4990-B6A3-1A7A83E17949}" srcOrd="3" destOrd="0" presId="urn:microsoft.com/office/officeart/2005/8/layout/hierarchy3"/>
    <dgm:cxn modelId="{49C1A839-64D4-4860-9908-CBF136CAE765}" type="presParOf" srcId="{CD962993-964E-48F2-9DA1-E74479EE604C}" destId="{50658AF0-05AB-44A2-94B3-1E6222C9C0C2}" srcOrd="1" destOrd="0" presId="urn:microsoft.com/office/officeart/2005/8/layout/hierarchy3"/>
    <dgm:cxn modelId="{AD07B595-7F06-4D1A-B446-825B5AF3CF9F}" type="presParOf" srcId="{50658AF0-05AB-44A2-94B3-1E6222C9C0C2}" destId="{1170E904-6FAF-4CA1-A6EB-40753E189F81}" srcOrd="0" destOrd="0" presId="urn:microsoft.com/office/officeart/2005/8/layout/hierarchy3"/>
    <dgm:cxn modelId="{4E53DA99-EB28-435B-8786-F3E62E694581}" type="presParOf" srcId="{1170E904-6FAF-4CA1-A6EB-40753E189F81}" destId="{DD85F3BA-6A3D-480C-B2BF-440D1BAA7897}" srcOrd="0" destOrd="0" presId="urn:microsoft.com/office/officeart/2005/8/layout/hierarchy3"/>
    <dgm:cxn modelId="{9B19D7FE-57EC-42D5-AC42-740D92CE3919}" type="presParOf" srcId="{1170E904-6FAF-4CA1-A6EB-40753E189F81}" destId="{8015608B-EF61-4DAE-BD3B-7FF70DDFE46C}" srcOrd="1" destOrd="0" presId="urn:microsoft.com/office/officeart/2005/8/layout/hierarchy3"/>
    <dgm:cxn modelId="{A4E39C41-9C86-44BD-B72F-EE67174844B4}" type="presParOf" srcId="{50658AF0-05AB-44A2-94B3-1E6222C9C0C2}" destId="{4D5E0FBC-39D2-4A1C-ADEA-E46C522E451F}" srcOrd="1" destOrd="0" presId="urn:microsoft.com/office/officeart/2005/8/layout/hierarchy3"/>
    <dgm:cxn modelId="{EC17F150-202C-49F4-97F4-F8917BD459A1}" type="presParOf" srcId="{4D5E0FBC-39D2-4A1C-ADEA-E46C522E451F}" destId="{3D348DE7-9E8D-4DB3-A449-B3F8A62A4E10}" srcOrd="0" destOrd="0" presId="urn:microsoft.com/office/officeart/2005/8/layout/hierarchy3"/>
    <dgm:cxn modelId="{6D52A46D-6BAA-425A-ACE3-3653F8A6E4AE}" type="presParOf" srcId="{4D5E0FBC-39D2-4A1C-ADEA-E46C522E451F}" destId="{3AA6E025-697A-41A3-B759-E08DEC859F33}" srcOrd="1" destOrd="0" presId="urn:microsoft.com/office/officeart/2005/8/layout/hierarchy3"/>
    <dgm:cxn modelId="{652DCF62-2639-440E-BD23-10F453898F4A}" type="presParOf" srcId="{4D5E0FBC-39D2-4A1C-ADEA-E46C522E451F}" destId="{9F0E4C1D-088E-4ED8-9F51-C98B293A49DC}" srcOrd="2" destOrd="0" presId="urn:microsoft.com/office/officeart/2005/8/layout/hierarchy3"/>
    <dgm:cxn modelId="{805F821F-6D4C-4A41-9828-3B78D5861AC9}" type="presParOf" srcId="{4D5E0FBC-39D2-4A1C-ADEA-E46C522E451F}" destId="{1EFBD728-7CA4-4632-87DF-CF9909CC07F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693F16-B32B-4B6A-BE6B-D579B1BC6FA7}" type="doc">
      <dgm:prSet loTypeId="urn:microsoft.com/office/officeart/2005/8/layout/hierarchy3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8633D1-21CF-4CC1-85BB-EC15B0AD32B9}">
      <dgm:prSet/>
      <dgm:spPr/>
      <dgm:t>
        <a:bodyPr/>
        <a:lstStyle/>
        <a:p>
          <a:pPr>
            <a:defRPr b="1"/>
          </a:pPr>
          <a:r>
            <a:rPr lang="en-US"/>
            <a:t>Entities</a:t>
          </a:r>
        </a:p>
      </dgm:t>
    </dgm:pt>
    <dgm:pt modelId="{C81050FF-E3D1-42EE-B631-C9E8C1C8B7E3}" type="parTrans" cxnId="{B9B395B5-B06E-4EF9-A2B0-513D5442EC2E}">
      <dgm:prSet/>
      <dgm:spPr/>
      <dgm:t>
        <a:bodyPr/>
        <a:lstStyle/>
        <a:p>
          <a:endParaRPr lang="en-US"/>
        </a:p>
      </dgm:t>
    </dgm:pt>
    <dgm:pt modelId="{32F5BF85-16E3-45AD-AD09-0F2D39EFF70B}" type="sibTrans" cxnId="{B9B395B5-B06E-4EF9-A2B0-513D5442EC2E}">
      <dgm:prSet/>
      <dgm:spPr/>
      <dgm:t>
        <a:bodyPr/>
        <a:lstStyle/>
        <a:p>
          <a:endParaRPr lang="en-US"/>
        </a:p>
      </dgm:t>
    </dgm:pt>
    <dgm:pt modelId="{1F3A8B5E-E117-40EE-827D-42CC166A55A4}">
      <dgm:prSet/>
      <dgm:spPr/>
      <dgm:t>
        <a:bodyPr/>
        <a:lstStyle/>
        <a:p>
          <a:r>
            <a:rPr lang="en-US" dirty="0">
              <a:latin typeface="Century Gothic" panose="020B0502020202020204"/>
            </a:rPr>
            <a:t>Items</a:t>
          </a:r>
        </a:p>
      </dgm:t>
    </dgm:pt>
    <dgm:pt modelId="{597182F1-2C2F-4C69-9350-916998BDA07F}" type="parTrans" cxnId="{263F543E-799A-4FFE-86F0-84002A211372}">
      <dgm:prSet/>
      <dgm:spPr/>
      <dgm:t>
        <a:bodyPr/>
        <a:lstStyle/>
        <a:p>
          <a:endParaRPr lang="en-US"/>
        </a:p>
      </dgm:t>
    </dgm:pt>
    <dgm:pt modelId="{AE772313-9BA8-4DC0-8BF4-4FA0D0340AF5}" type="sibTrans" cxnId="{263F543E-799A-4FFE-86F0-84002A211372}">
      <dgm:prSet/>
      <dgm:spPr/>
      <dgm:t>
        <a:bodyPr/>
        <a:lstStyle/>
        <a:p>
          <a:endParaRPr lang="en-US"/>
        </a:p>
      </dgm:t>
    </dgm:pt>
    <dgm:pt modelId="{710403C5-0310-4DE9-BFF4-70147287B0DD}">
      <dgm:prSet/>
      <dgm:spPr/>
      <dgm:t>
        <a:bodyPr/>
        <a:lstStyle/>
        <a:p>
          <a:pPr>
            <a:defRPr b="1"/>
          </a:pPr>
          <a:r>
            <a:rPr lang="en-US"/>
            <a:t>Actors</a:t>
          </a:r>
        </a:p>
      </dgm:t>
    </dgm:pt>
    <dgm:pt modelId="{E85401AB-AA91-44D0-815C-D8EB9746E1B3}" type="parTrans" cxnId="{6A1489DB-1CF8-47FE-8D6F-A2C46E56BA13}">
      <dgm:prSet/>
      <dgm:spPr/>
      <dgm:t>
        <a:bodyPr/>
        <a:lstStyle/>
        <a:p>
          <a:endParaRPr lang="en-US"/>
        </a:p>
      </dgm:t>
    </dgm:pt>
    <dgm:pt modelId="{3C881F5F-B028-4A22-9FC2-E3DF1316EA5D}" type="sibTrans" cxnId="{6A1489DB-1CF8-47FE-8D6F-A2C46E56BA13}">
      <dgm:prSet/>
      <dgm:spPr/>
      <dgm:t>
        <a:bodyPr/>
        <a:lstStyle/>
        <a:p>
          <a:endParaRPr lang="en-US"/>
        </a:p>
      </dgm:t>
    </dgm:pt>
    <dgm:pt modelId="{676B410F-8720-4636-B395-BE388D07BBAF}">
      <dgm:prSet/>
      <dgm:spPr/>
      <dgm:t>
        <a:bodyPr/>
        <a:lstStyle/>
        <a:p>
          <a:r>
            <a:rPr lang="en-US" dirty="0"/>
            <a:t>Characters</a:t>
          </a:r>
        </a:p>
      </dgm:t>
    </dgm:pt>
    <dgm:pt modelId="{D5E68575-7A14-484A-AF35-A523F12BF2F4}" type="parTrans" cxnId="{DFAC9721-E4D6-4FC4-9957-33D056786D86}">
      <dgm:prSet/>
      <dgm:spPr/>
      <dgm:t>
        <a:bodyPr/>
        <a:lstStyle/>
        <a:p>
          <a:endParaRPr lang="en-US"/>
        </a:p>
      </dgm:t>
    </dgm:pt>
    <dgm:pt modelId="{BEFADCB3-1EA9-4ABA-822D-99442F98B0FF}" type="sibTrans" cxnId="{DFAC9721-E4D6-4FC4-9957-33D056786D86}">
      <dgm:prSet/>
      <dgm:spPr/>
      <dgm:t>
        <a:bodyPr/>
        <a:lstStyle/>
        <a:p>
          <a:endParaRPr lang="en-US"/>
        </a:p>
      </dgm:t>
    </dgm:pt>
    <dgm:pt modelId="{08D88E21-30D9-49A1-8631-01815C7C0817}">
      <dgm:prSet/>
      <dgm:spPr/>
      <dgm:t>
        <a:bodyPr/>
        <a:lstStyle/>
        <a:p>
          <a:r>
            <a:rPr lang="en-US" dirty="0">
              <a:latin typeface="Century Gothic" panose="020B0502020202020204"/>
            </a:rPr>
            <a:t>Equipment</a:t>
          </a:r>
        </a:p>
      </dgm:t>
    </dgm:pt>
    <dgm:pt modelId="{B6674168-8ABE-437F-88F7-C9CA9674AAA5}" type="parTrans" cxnId="{84D34828-5858-4130-B137-CA0E9DCB84E1}">
      <dgm:prSet/>
      <dgm:spPr/>
      <dgm:t>
        <a:bodyPr/>
        <a:lstStyle/>
        <a:p>
          <a:endParaRPr lang="en-US"/>
        </a:p>
      </dgm:t>
    </dgm:pt>
    <dgm:pt modelId="{5E4EAC84-E72C-4453-9784-1540DB453BFB}" type="sibTrans" cxnId="{84D34828-5858-4130-B137-CA0E9DCB84E1}">
      <dgm:prSet/>
      <dgm:spPr/>
      <dgm:t>
        <a:bodyPr/>
        <a:lstStyle/>
        <a:p>
          <a:endParaRPr lang="en-US"/>
        </a:p>
      </dgm:t>
    </dgm:pt>
    <dgm:pt modelId="{33821154-9027-4DE4-A9AB-67C5E7065BE2}">
      <dgm:prSet/>
      <dgm:spPr/>
      <dgm:t>
        <a:bodyPr/>
        <a:lstStyle/>
        <a:p>
          <a:r>
            <a:rPr lang="en-US" dirty="0"/>
            <a:t>Enemies</a:t>
          </a:r>
        </a:p>
      </dgm:t>
    </dgm:pt>
    <dgm:pt modelId="{B3D6D8E2-1F4D-4940-BED1-A517E5705475}" type="parTrans" cxnId="{1FECBC8F-CB66-4A08-8ADB-DD2D580988EB}">
      <dgm:prSet/>
      <dgm:spPr/>
      <dgm:t>
        <a:bodyPr/>
        <a:lstStyle/>
        <a:p>
          <a:endParaRPr lang="en-US"/>
        </a:p>
      </dgm:t>
    </dgm:pt>
    <dgm:pt modelId="{5EC2364D-6FA3-46E3-9228-9B84292ADF29}" type="sibTrans" cxnId="{1FECBC8F-CB66-4A08-8ADB-DD2D580988EB}">
      <dgm:prSet/>
      <dgm:spPr/>
      <dgm:t>
        <a:bodyPr/>
        <a:lstStyle/>
        <a:p>
          <a:endParaRPr lang="en-US"/>
        </a:p>
      </dgm:t>
    </dgm:pt>
    <dgm:pt modelId="{25ACB7ED-0EEF-451E-92DC-195B613101FB}">
      <dgm:prSet/>
      <dgm:spPr/>
      <dgm:t>
        <a:bodyPr/>
        <a:lstStyle/>
        <a:p>
          <a:r>
            <a:rPr lang="en-US" dirty="0"/>
            <a:t>Status Effects</a:t>
          </a:r>
        </a:p>
      </dgm:t>
    </dgm:pt>
    <dgm:pt modelId="{DCB15F89-C5B8-48AB-A251-DE6546F7CDCF}" type="parTrans" cxnId="{4548C22D-269D-4D8C-9B37-DC56E8B9CD03}">
      <dgm:prSet/>
      <dgm:spPr/>
      <dgm:t>
        <a:bodyPr/>
        <a:lstStyle/>
        <a:p>
          <a:endParaRPr lang="en-US"/>
        </a:p>
      </dgm:t>
    </dgm:pt>
    <dgm:pt modelId="{285B62EA-11C6-4C9A-BF35-D743D7705895}" type="sibTrans" cxnId="{4548C22D-269D-4D8C-9B37-DC56E8B9CD03}">
      <dgm:prSet/>
      <dgm:spPr/>
      <dgm:t>
        <a:bodyPr/>
        <a:lstStyle/>
        <a:p>
          <a:endParaRPr lang="en-US"/>
        </a:p>
      </dgm:t>
    </dgm:pt>
    <dgm:pt modelId="{CD962993-964E-48F2-9DA1-E74479EE604C}" type="pres">
      <dgm:prSet presAssocID="{B0693F16-B32B-4B6A-BE6B-D579B1BC6FA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FC7B1A-6C71-43B9-A5FC-E00E66B50F5F}" type="pres">
      <dgm:prSet presAssocID="{C88633D1-21CF-4CC1-85BB-EC15B0AD32B9}" presName="root" presStyleCnt="0"/>
      <dgm:spPr/>
    </dgm:pt>
    <dgm:pt modelId="{07AFD496-A680-4261-8CF3-CA05CFFD989B}" type="pres">
      <dgm:prSet presAssocID="{C88633D1-21CF-4CC1-85BB-EC15B0AD32B9}" presName="rootComposite" presStyleCnt="0"/>
      <dgm:spPr/>
    </dgm:pt>
    <dgm:pt modelId="{5C62616A-1F64-44FE-9F03-5F022E282297}" type="pres">
      <dgm:prSet presAssocID="{C88633D1-21CF-4CC1-85BB-EC15B0AD32B9}" presName="rootText" presStyleLbl="node1" presStyleIdx="0" presStyleCnt="2"/>
      <dgm:spPr/>
    </dgm:pt>
    <dgm:pt modelId="{5C1D30BC-C7E8-4A6F-9D7D-77B3EE6E189D}" type="pres">
      <dgm:prSet presAssocID="{C88633D1-21CF-4CC1-85BB-EC15B0AD32B9}" presName="rootConnector" presStyleLbl="node1" presStyleIdx="0" presStyleCnt="2"/>
      <dgm:spPr/>
    </dgm:pt>
    <dgm:pt modelId="{88AF85AF-B7DA-4464-8F5E-737339FBA841}" type="pres">
      <dgm:prSet presAssocID="{C88633D1-21CF-4CC1-85BB-EC15B0AD32B9}" presName="childShape" presStyleCnt="0"/>
      <dgm:spPr/>
    </dgm:pt>
    <dgm:pt modelId="{44B620BD-5648-4B9D-BBBC-4E9F41551715}" type="pres">
      <dgm:prSet presAssocID="{597182F1-2C2F-4C69-9350-916998BDA07F}" presName="Name13" presStyleLbl="parChTrans1D2" presStyleIdx="0" presStyleCnt="5"/>
      <dgm:spPr/>
    </dgm:pt>
    <dgm:pt modelId="{A4C9C48E-B7FB-438C-823A-5E77B4073F44}" type="pres">
      <dgm:prSet presAssocID="{1F3A8B5E-E117-40EE-827D-42CC166A55A4}" presName="childText" presStyleLbl="bgAcc1" presStyleIdx="0" presStyleCnt="5">
        <dgm:presLayoutVars>
          <dgm:bulletEnabled val="1"/>
        </dgm:presLayoutVars>
      </dgm:prSet>
      <dgm:spPr/>
    </dgm:pt>
    <dgm:pt modelId="{2A43441B-DB90-4CE3-9BA0-33B98D355934}" type="pres">
      <dgm:prSet presAssocID="{B6674168-8ABE-437F-88F7-C9CA9674AAA5}" presName="Name13" presStyleLbl="parChTrans1D2" presStyleIdx="1" presStyleCnt="5"/>
      <dgm:spPr/>
    </dgm:pt>
    <dgm:pt modelId="{48E8D53C-5226-47C7-BA18-5FAFD72B7F26}" type="pres">
      <dgm:prSet presAssocID="{08D88E21-30D9-49A1-8631-01815C7C0817}" presName="childText" presStyleLbl="bgAcc1" presStyleIdx="1" presStyleCnt="5">
        <dgm:presLayoutVars>
          <dgm:bulletEnabled val="1"/>
        </dgm:presLayoutVars>
      </dgm:prSet>
      <dgm:spPr/>
    </dgm:pt>
    <dgm:pt modelId="{50658AF0-05AB-44A2-94B3-1E6222C9C0C2}" type="pres">
      <dgm:prSet presAssocID="{710403C5-0310-4DE9-BFF4-70147287B0DD}" presName="root" presStyleCnt="0"/>
      <dgm:spPr/>
    </dgm:pt>
    <dgm:pt modelId="{1170E904-6FAF-4CA1-A6EB-40753E189F81}" type="pres">
      <dgm:prSet presAssocID="{710403C5-0310-4DE9-BFF4-70147287B0DD}" presName="rootComposite" presStyleCnt="0"/>
      <dgm:spPr/>
    </dgm:pt>
    <dgm:pt modelId="{DD85F3BA-6A3D-480C-B2BF-440D1BAA7897}" type="pres">
      <dgm:prSet presAssocID="{710403C5-0310-4DE9-BFF4-70147287B0DD}" presName="rootText" presStyleLbl="node1" presStyleIdx="1" presStyleCnt="2"/>
      <dgm:spPr/>
    </dgm:pt>
    <dgm:pt modelId="{8015608B-EF61-4DAE-BD3B-7FF70DDFE46C}" type="pres">
      <dgm:prSet presAssocID="{710403C5-0310-4DE9-BFF4-70147287B0DD}" presName="rootConnector" presStyleLbl="node1" presStyleIdx="1" presStyleCnt="2"/>
      <dgm:spPr/>
    </dgm:pt>
    <dgm:pt modelId="{4D5E0FBC-39D2-4A1C-ADEA-E46C522E451F}" type="pres">
      <dgm:prSet presAssocID="{710403C5-0310-4DE9-BFF4-70147287B0DD}" presName="childShape" presStyleCnt="0"/>
      <dgm:spPr/>
    </dgm:pt>
    <dgm:pt modelId="{3D348DE7-9E8D-4DB3-A449-B3F8A62A4E10}" type="pres">
      <dgm:prSet presAssocID="{D5E68575-7A14-484A-AF35-A523F12BF2F4}" presName="Name13" presStyleLbl="parChTrans1D2" presStyleIdx="2" presStyleCnt="5"/>
      <dgm:spPr/>
    </dgm:pt>
    <dgm:pt modelId="{3AA6E025-697A-41A3-B759-E08DEC859F33}" type="pres">
      <dgm:prSet presAssocID="{676B410F-8720-4636-B395-BE388D07BBAF}" presName="childText" presStyleLbl="bgAcc1" presStyleIdx="2" presStyleCnt="5">
        <dgm:presLayoutVars>
          <dgm:bulletEnabled val="1"/>
        </dgm:presLayoutVars>
      </dgm:prSet>
      <dgm:spPr/>
    </dgm:pt>
    <dgm:pt modelId="{432CABC8-A4FB-40FC-B87C-987044AD6067}" type="pres">
      <dgm:prSet presAssocID="{B3D6D8E2-1F4D-4940-BED1-A517E5705475}" presName="Name13" presStyleLbl="parChTrans1D2" presStyleIdx="3" presStyleCnt="5"/>
      <dgm:spPr/>
    </dgm:pt>
    <dgm:pt modelId="{54D7E12A-0E37-48BE-B637-A85AF1FD58CC}" type="pres">
      <dgm:prSet presAssocID="{33821154-9027-4DE4-A9AB-67C5E7065BE2}" presName="childText" presStyleLbl="bgAcc1" presStyleIdx="3" presStyleCnt="5">
        <dgm:presLayoutVars>
          <dgm:bulletEnabled val="1"/>
        </dgm:presLayoutVars>
      </dgm:prSet>
      <dgm:spPr/>
    </dgm:pt>
    <dgm:pt modelId="{A31CFA03-FC8D-4890-84E1-B61E389F8F27}" type="pres">
      <dgm:prSet presAssocID="{DCB15F89-C5B8-48AB-A251-DE6546F7CDCF}" presName="Name13" presStyleLbl="parChTrans1D2" presStyleIdx="4" presStyleCnt="5"/>
      <dgm:spPr/>
    </dgm:pt>
    <dgm:pt modelId="{273B5969-E3B6-4B26-8BD9-2F968B10F534}" type="pres">
      <dgm:prSet presAssocID="{25ACB7ED-0EEF-451E-92DC-195B613101FB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5223150A-4160-4B80-94B2-3650C2DCA2C9}" type="presOf" srcId="{33821154-9027-4DE4-A9AB-67C5E7065BE2}" destId="{54D7E12A-0E37-48BE-B637-A85AF1FD58CC}" srcOrd="0" destOrd="0" presId="urn:microsoft.com/office/officeart/2005/8/layout/hierarchy3"/>
    <dgm:cxn modelId="{4A177F0C-679C-4571-BA9B-036668CCAE3A}" type="presOf" srcId="{C88633D1-21CF-4CC1-85BB-EC15B0AD32B9}" destId="{5C62616A-1F64-44FE-9F03-5F022E282297}" srcOrd="0" destOrd="0" presId="urn:microsoft.com/office/officeart/2005/8/layout/hierarchy3"/>
    <dgm:cxn modelId="{DFAC9721-E4D6-4FC4-9957-33D056786D86}" srcId="{710403C5-0310-4DE9-BFF4-70147287B0DD}" destId="{676B410F-8720-4636-B395-BE388D07BBAF}" srcOrd="0" destOrd="0" parTransId="{D5E68575-7A14-484A-AF35-A523F12BF2F4}" sibTransId="{BEFADCB3-1EA9-4ABA-822D-99442F98B0FF}"/>
    <dgm:cxn modelId="{84D34828-5858-4130-B137-CA0E9DCB84E1}" srcId="{C88633D1-21CF-4CC1-85BB-EC15B0AD32B9}" destId="{08D88E21-30D9-49A1-8631-01815C7C0817}" srcOrd="1" destOrd="0" parTransId="{B6674168-8ABE-437F-88F7-C9CA9674AAA5}" sibTransId="{5E4EAC84-E72C-4453-9784-1540DB453BFB}"/>
    <dgm:cxn modelId="{F31D972D-F802-4245-8CB6-AE0E9F857245}" type="presOf" srcId="{C88633D1-21CF-4CC1-85BB-EC15B0AD32B9}" destId="{5C1D30BC-C7E8-4A6F-9D7D-77B3EE6E189D}" srcOrd="1" destOrd="0" presId="urn:microsoft.com/office/officeart/2005/8/layout/hierarchy3"/>
    <dgm:cxn modelId="{4548C22D-269D-4D8C-9B37-DC56E8B9CD03}" srcId="{710403C5-0310-4DE9-BFF4-70147287B0DD}" destId="{25ACB7ED-0EEF-451E-92DC-195B613101FB}" srcOrd="2" destOrd="0" parTransId="{DCB15F89-C5B8-48AB-A251-DE6546F7CDCF}" sibTransId="{285B62EA-11C6-4C9A-BF35-D743D7705895}"/>
    <dgm:cxn modelId="{B4ECBD2E-A3B1-4E41-9A14-3090CA975C9D}" type="presOf" srcId="{DCB15F89-C5B8-48AB-A251-DE6546F7CDCF}" destId="{A31CFA03-FC8D-4890-84E1-B61E389F8F27}" srcOrd="0" destOrd="0" presId="urn:microsoft.com/office/officeart/2005/8/layout/hierarchy3"/>
    <dgm:cxn modelId="{263F543E-799A-4FFE-86F0-84002A211372}" srcId="{C88633D1-21CF-4CC1-85BB-EC15B0AD32B9}" destId="{1F3A8B5E-E117-40EE-827D-42CC166A55A4}" srcOrd="0" destOrd="0" parTransId="{597182F1-2C2F-4C69-9350-916998BDA07F}" sibTransId="{AE772313-9BA8-4DC0-8BF4-4FA0D0340AF5}"/>
    <dgm:cxn modelId="{BFAF9265-BEC5-4EE5-9832-86EF0F5AFBC6}" type="presOf" srcId="{597182F1-2C2F-4C69-9350-916998BDA07F}" destId="{44B620BD-5648-4B9D-BBBC-4E9F41551715}" srcOrd="0" destOrd="0" presId="urn:microsoft.com/office/officeart/2005/8/layout/hierarchy3"/>
    <dgm:cxn modelId="{46BA9E68-355C-4A3B-A588-554A1CBD0B74}" type="presOf" srcId="{B0693F16-B32B-4B6A-BE6B-D579B1BC6FA7}" destId="{CD962993-964E-48F2-9DA1-E74479EE604C}" srcOrd="0" destOrd="0" presId="urn:microsoft.com/office/officeart/2005/8/layout/hierarchy3"/>
    <dgm:cxn modelId="{83BE844C-B497-4E1E-9FD3-6817F4969457}" type="presOf" srcId="{B3D6D8E2-1F4D-4940-BED1-A517E5705475}" destId="{432CABC8-A4FB-40FC-B87C-987044AD6067}" srcOrd="0" destOrd="0" presId="urn:microsoft.com/office/officeart/2005/8/layout/hierarchy3"/>
    <dgm:cxn modelId="{9D53837A-AB45-468B-A321-82A4E769FD96}" type="presOf" srcId="{D5E68575-7A14-484A-AF35-A523F12BF2F4}" destId="{3D348DE7-9E8D-4DB3-A449-B3F8A62A4E10}" srcOrd="0" destOrd="0" presId="urn:microsoft.com/office/officeart/2005/8/layout/hierarchy3"/>
    <dgm:cxn modelId="{04F1E97E-61E6-4545-9931-E1CC20E90449}" type="presOf" srcId="{676B410F-8720-4636-B395-BE388D07BBAF}" destId="{3AA6E025-697A-41A3-B759-E08DEC859F33}" srcOrd="0" destOrd="0" presId="urn:microsoft.com/office/officeart/2005/8/layout/hierarchy3"/>
    <dgm:cxn modelId="{C737FE83-4142-44AD-9318-A82B7C8DAA68}" type="presOf" srcId="{B6674168-8ABE-437F-88F7-C9CA9674AAA5}" destId="{2A43441B-DB90-4CE3-9BA0-33B98D355934}" srcOrd="0" destOrd="0" presId="urn:microsoft.com/office/officeart/2005/8/layout/hierarchy3"/>
    <dgm:cxn modelId="{1FECBC8F-CB66-4A08-8ADB-DD2D580988EB}" srcId="{710403C5-0310-4DE9-BFF4-70147287B0DD}" destId="{33821154-9027-4DE4-A9AB-67C5E7065BE2}" srcOrd="1" destOrd="0" parTransId="{B3D6D8E2-1F4D-4940-BED1-A517E5705475}" sibTransId="{5EC2364D-6FA3-46E3-9228-9B84292ADF29}"/>
    <dgm:cxn modelId="{65C68390-9392-4A0E-BB95-D03F8D7B19E5}" type="presOf" srcId="{25ACB7ED-0EEF-451E-92DC-195B613101FB}" destId="{273B5969-E3B6-4B26-8BD9-2F968B10F534}" srcOrd="0" destOrd="0" presId="urn:microsoft.com/office/officeart/2005/8/layout/hierarchy3"/>
    <dgm:cxn modelId="{A3C1F4A2-831E-41F0-ABF1-E9ED171E45F4}" type="presOf" srcId="{710403C5-0310-4DE9-BFF4-70147287B0DD}" destId="{8015608B-EF61-4DAE-BD3B-7FF70DDFE46C}" srcOrd="1" destOrd="0" presId="urn:microsoft.com/office/officeart/2005/8/layout/hierarchy3"/>
    <dgm:cxn modelId="{912DB4B1-0B8E-4C1B-9963-7D85D0968605}" type="presOf" srcId="{08D88E21-30D9-49A1-8631-01815C7C0817}" destId="{48E8D53C-5226-47C7-BA18-5FAFD72B7F26}" srcOrd="0" destOrd="0" presId="urn:microsoft.com/office/officeart/2005/8/layout/hierarchy3"/>
    <dgm:cxn modelId="{B9B395B5-B06E-4EF9-A2B0-513D5442EC2E}" srcId="{B0693F16-B32B-4B6A-BE6B-D579B1BC6FA7}" destId="{C88633D1-21CF-4CC1-85BB-EC15B0AD32B9}" srcOrd="0" destOrd="0" parTransId="{C81050FF-E3D1-42EE-B631-C9E8C1C8B7E3}" sibTransId="{32F5BF85-16E3-45AD-AD09-0F2D39EFF70B}"/>
    <dgm:cxn modelId="{6A1489DB-1CF8-47FE-8D6F-A2C46E56BA13}" srcId="{B0693F16-B32B-4B6A-BE6B-D579B1BC6FA7}" destId="{710403C5-0310-4DE9-BFF4-70147287B0DD}" srcOrd="1" destOrd="0" parTransId="{E85401AB-AA91-44D0-815C-D8EB9746E1B3}" sibTransId="{3C881F5F-B028-4A22-9FC2-E3DF1316EA5D}"/>
    <dgm:cxn modelId="{0B2067FA-5D0D-40EF-B33A-4C7D37247979}" type="presOf" srcId="{1F3A8B5E-E117-40EE-827D-42CC166A55A4}" destId="{A4C9C48E-B7FB-438C-823A-5E77B4073F44}" srcOrd="0" destOrd="0" presId="urn:microsoft.com/office/officeart/2005/8/layout/hierarchy3"/>
    <dgm:cxn modelId="{755401FF-72FC-4CF2-97D3-645182FC732D}" type="presOf" srcId="{710403C5-0310-4DE9-BFF4-70147287B0DD}" destId="{DD85F3BA-6A3D-480C-B2BF-440D1BAA7897}" srcOrd="0" destOrd="0" presId="urn:microsoft.com/office/officeart/2005/8/layout/hierarchy3"/>
    <dgm:cxn modelId="{D6BD5631-D615-436B-B47D-6387A5ACC831}" type="presParOf" srcId="{CD962993-964E-48F2-9DA1-E74479EE604C}" destId="{8AFC7B1A-6C71-43B9-A5FC-E00E66B50F5F}" srcOrd="0" destOrd="0" presId="urn:microsoft.com/office/officeart/2005/8/layout/hierarchy3"/>
    <dgm:cxn modelId="{4242ACBB-4CE5-49FD-ACC9-EC6621D2F360}" type="presParOf" srcId="{8AFC7B1A-6C71-43B9-A5FC-E00E66B50F5F}" destId="{07AFD496-A680-4261-8CF3-CA05CFFD989B}" srcOrd="0" destOrd="0" presId="urn:microsoft.com/office/officeart/2005/8/layout/hierarchy3"/>
    <dgm:cxn modelId="{5CEB0291-44F4-4AC6-9937-FB1C0EEDF0DC}" type="presParOf" srcId="{07AFD496-A680-4261-8CF3-CA05CFFD989B}" destId="{5C62616A-1F64-44FE-9F03-5F022E282297}" srcOrd="0" destOrd="0" presId="urn:microsoft.com/office/officeart/2005/8/layout/hierarchy3"/>
    <dgm:cxn modelId="{69D4A1AD-3829-47F7-A5A6-9173599B0F44}" type="presParOf" srcId="{07AFD496-A680-4261-8CF3-CA05CFFD989B}" destId="{5C1D30BC-C7E8-4A6F-9D7D-77B3EE6E189D}" srcOrd="1" destOrd="0" presId="urn:microsoft.com/office/officeart/2005/8/layout/hierarchy3"/>
    <dgm:cxn modelId="{3DF47253-13C3-43DF-9BA0-747F2AE17D65}" type="presParOf" srcId="{8AFC7B1A-6C71-43B9-A5FC-E00E66B50F5F}" destId="{88AF85AF-B7DA-4464-8F5E-737339FBA841}" srcOrd="1" destOrd="0" presId="urn:microsoft.com/office/officeart/2005/8/layout/hierarchy3"/>
    <dgm:cxn modelId="{A529CECF-DE65-466D-AC50-C42EB73ACF54}" type="presParOf" srcId="{88AF85AF-B7DA-4464-8F5E-737339FBA841}" destId="{44B620BD-5648-4B9D-BBBC-4E9F41551715}" srcOrd="0" destOrd="0" presId="urn:microsoft.com/office/officeart/2005/8/layout/hierarchy3"/>
    <dgm:cxn modelId="{1DB68F18-962A-45D7-BDE6-F336A3E4811C}" type="presParOf" srcId="{88AF85AF-B7DA-4464-8F5E-737339FBA841}" destId="{A4C9C48E-B7FB-438C-823A-5E77B4073F44}" srcOrd="1" destOrd="0" presId="urn:microsoft.com/office/officeart/2005/8/layout/hierarchy3"/>
    <dgm:cxn modelId="{76550F3D-0027-476A-ACB6-4367BEC38839}" type="presParOf" srcId="{88AF85AF-B7DA-4464-8F5E-737339FBA841}" destId="{2A43441B-DB90-4CE3-9BA0-33B98D355934}" srcOrd="2" destOrd="0" presId="urn:microsoft.com/office/officeart/2005/8/layout/hierarchy3"/>
    <dgm:cxn modelId="{4E462D51-EF4B-494F-89B7-5A5ECC7FDA1C}" type="presParOf" srcId="{88AF85AF-B7DA-4464-8F5E-737339FBA841}" destId="{48E8D53C-5226-47C7-BA18-5FAFD72B7F26}" srcOrd="3" destOrd="0" presId="urn:microsoft.com/office/officeart/2005/8/layout/hierarchy3"/>
    <dgm:cxn modelId="{49C1A839-64D4-4860-9908-CBF136CAE765}" type="presParOf" srcId="{CD962993-964E-48F2-9DA1-E74479EE604C}" destId="{50658AF0-05AB-44A2-94B3-1E6222C9C0C2}" srcOrd="1" destOrd="0" presId="urn:microsoft.com/office/officeart/2005/8/layout/hierarchy3"/>
    <dgm:cxn modelId="{AD07B595-7F06-4D1A-B446-825B5AF3CF9F}" type="presParOf" srcId="{50658AF0-05AB-44A2-94B3-1E6222C9C0C2}" destId="{1170E904-6FAF-4CA1-A6EB-40753E189F81}" srcOrd="0" destOrd="0" presId="urn:microsoft.com/office/officeart/2005/8/layout/hierarchy3"/>
    <dgm:cxn modelId="{4E53DA99-EB28-435B-8786-F3E62E694581}" type="presParOf" srcId="{1170E904-6FAF-4CA1-A6EB-40753E189F81}" destId="{DD85F3BA-6A3D-480C-B2BF-440D1BAA7897}" srcOrd="0" destOrd="0" presId="urn:microsoft.com/office/officeart/2005/8/layout/hierarchy3"/>
    <dgm:cxn modelId="{9B19D7FE-57EC-42D5-AC42-740D92CE3919}" type="presParOf" srcId="{1170E904-6FAF-4CA1-A6EB-40753E189F81}" destId="{8015608B-EF61-4DAE-BD3B-7FF70DDFE46C}" srcOrd="1" destOrd="0" presId="urn:microsoft.com/office/officeart/2005/8/layout/hierarchy3"/>
    <dgm:cxn modelId="{A4E39C41-9C86-44BD-B72F-EE67174844B4}" type="presParOf" srcId="{50658AF0-05AB-44A2-94B3-1E6222C9C0C2}" destId="{4D5E0FBC-39D2-4A1C-ADEA-E46C522E451F}" srcOrd="1" destOrd="0" presId="urn:microsoft.com/office/officeart/2005/8/layout/hierarchy3"/>
    <dgm:cxn modelId="{EC17F150-202C-49F4-97F4-F8917BD459A1}" type="presParOf" srcId="{4D5E0FBC-39D2-4A1C-ADEA-E46C522E451F}" destId="{3D348DE7-9E8D-4DB3-A449-B3F8A62A4E10}" srcOrd="0" destOrd="0" presId="urn:microsoft.com/office/officeart/2005/8/layout/hierarchy3"/>
    <dgm:cxn modelId="{6D52A46D-6BAA-425A-ACE3-3653F8A6E4AE}" type="presParOf" srcId="{4D5E0FBC-39D2-4A1C-ADEA-E46C522E451F}" destId="{3AA6E025-697A-41A3-B759-E08DEC859F33}" srcOrd="1" destOrd="0" presId="urn:microsoft.com/office/officeart/2005/8/layout/hierarchy3"/>
    <dgm:cxn modelId="{4BB7FAF5-D904-418B-B04A-F405EEAD792A}" type="presParOf" srcId="{4D5E0FBC-39D2-4A1C-ADEA-E46C522E451F}" destId="{432CABC8-A4FB-40FC-B87C-987044AD6067}" srcOrd="2" destOrd="0" presId="urn:microsoft.com/office/officeart/2005/8/layout/hierarchy3"/>
    <dgm:cxn modelId="{5C344298-A3CA-4F40-ACA4-EF21856FFE3B}" type="presParOf" srcId="{4D5E0FBC-39D2-4A1C-ADEA-E46C522E451F}" destId="{54D7E12A-0E37-48BE-B637-A85AF1FD58CC}" srcOrd="3" destOrd="0" presId="urn:microsoft.com/office/officeart/2005/8/layout/hierarchy3"/>
    <dgm:cxn modelId="{7B397E37-7733-4528-BE0D-9A9F73A62270}" type="presParOf" srcId="{4D5E0FBC-39D2-4A1C-ADEA-E46C522E451F}" destId="{A31CFA03-FC8D-4890-84E1-B61E389F8F27}" srcOrd="4" destOrd="0" presId="urn:microsoft.com/office/officeart/2005/8/layout/hierarchy3"/>
    <dgm:cxn modelId="{8E86CD03-265E-46EC-80B9-554872E85893}" type="presParOf" srcId="{4D5E0FBC-39D2-4A1C-ADEA-E46C522E451F}" destId="{273B5969-E3B6-4B26-8BD9-2F968B10F534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652AD-621C-4B7D-8434-BC2744DEF7D2}">
      <dsp:nvSpPr>
        <dsp:cNvPr id="0" name=""/>
        <dsp:cNvSpPr/>
      </dsp:nvSpPr>
      <dsp:spPr>
        <a:xfrm>
          <a:off x="0" y="49110"/>
          <a:ext cx="8987404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Turn-Based Game Framework</a:t>
          </a:r>
        </a:p>
      </dsp:txBody>
      <dsp:txXfrm>
        <a:off x="39809" y="88919"/>
        <a:ext cx="8907786" cy="735872"/>
      </dsp:txXfrm>
    </dsp:sp>
    <dsp:sp modelId="{5074B52F-8818-4AE5-9059-8521BD07A328}">
      <dsp:nvSpPr>
        <dsp:cNvPr id="0" name=""/>
        <dsp:cNvSpPr/>
      </dsp:nvSpPr>
      <dsp:spPr>
        <a:xfrm>
          <a:off x="0" y="962520"/>
          <a:ext cx="8987404" cy="815490"/>
        </a:xfrm>
        <a:prstGeom prst="roundRect">
          <a:avLst/>
        </a:prstGeom>
        <a:solidFill>
          <a:schemeClr val="accent2">
            <a:hueOff val="151055"/>
            <a:satOff val="-15998"/>
            <a:lumOff val="-39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Cross-Platform</a:t>
          </a:r>
        </a:p>
      </dsp:txBody>
      <dsp:txXfrm>
        <a:off x="39809" y="1002329"/>
        <a:ext cx="8907786" cy="735872"/>
      </dsp:txXfrm>
    </dsp:sp>
    <dsp:sp modelId="{C05578F7-D913-4B2E-B76B-D3CC3F402BAF}">
      <dsp:nvSpPr>
        <dsp:cNvPr id="0" name=""/>
        <dsp:cNvSpPr/>
      </dsp:nvSpPr>
      <dsp:spPr>
        <a:xfrm>
          <a:off x="0" y="1875930"/>
          <a:ext cx="8987404" cy="815490"/>
        </a:xfrm>
        <a:prstGeom prst="roundRect">
          <a:avLst/>
        </a:prstGeom>
        <a:solidFill>
          <a:schemeClr val="accent2">
            <a:hueOff val="302110"/>
            <a:satOff val="-31995"/>
            <a:lumOff val="-78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Genre-Agnostic</a:t>
          </a:r>
        </a:p>
      </dsp:txBody>
      <dsp:txXfrm>
        <a:off x="39809" y="1915739"/>
        <a:ext cx="8907786" cy="735872"/>
      </dsp:txXfrm>
    </dsp:sp>
    <dsp:sp modelId="{D17E0A28-315D-4809-B5B5-1239CFACE66C}">
      <dsp:nvSpPr>
        <dsp:cNvPr id="0" name=""/>
        <dsp:cNvSpPr/>
      </dsp:nvSpPr>
      <dsp:spPr>
        <a:xfrm>
          <a:off x="0" y="2789340"/>
          <a:ext cx="8987404" cy="815490"/>
        </a:xfrm>
        <a:prstGeom prst="roundRect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Century Gothic" panose="020B0502020202020204"/>
            </a:rPr>
            <a:t>Highly Modular</a:t>
          </a:r>
        </a:p>
      </dsp:txBody>
      <dsp:txXfrm>
        <a:off x="39809" y="2829149"/>
        <a:ext cx="8907786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E0A28-315D-4809-B5B5-1239CFACE66C}">
      <dsp:nvSpPr>
        <dsp:cNvPr id="0" name=""/>
        <dsp:cNvSpPr/>
      </dsp:nvSpPr>
      <dsp:spPr>
        <a:xfrm>
          <a:off x="0" y="403170"/>
          <a:ext cx="8987404" cy="1343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latin typeface="Century Gothic" panose="020B0502020202020204"/>
            </a:rPr>
            <a:t>Few Cross-Platform</a:t>
          </a:r>
        </a:p>
      </dsp:txBody>
      <dsp:txXfrm>
        <a:off x="65568" y="468738"/>
        <a:ext cx="8856268" cy="1212024"/>
      </dsp:txXfrm>
    </dsp:sp>
    <dsp:sp modelId="{853DB0B7-DEA1-4F37-B1B5-6476FBDC9485}">
      <dsp:nvSpPr>
        <dsp:cNvPr id="0" name=""/>
        <dsp:cNvSpPr/>
      </dsp:nvSpPr>
      <dsp:spPr>
        <a:xfrm>
          <a:off x="0" y="1907610"/>
          <a:ext cx="8987404" cy="1343160"/>
        </a:xfrm>
        <a:prstGeom prst="roundRect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>
              <a:latin typeface="Century Gothic" panose="020B0502020202020204"/>
            </a:rPr>
            <a:t>Nothing Genre-Agnostic</a:t>
          </a:r>
          <a:endParaRPr lang="en-US" sz="5600" kern="1200" dirty="0"/>
        </a:p>
      </dsp:txBody>
      <dsp:txXfrm>
        <a:off x="65568" y="1973178"/>
        <a:ext cx="8856268" cy="12120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DB0B7-DEA1-4F37-B1B5-6476FBDC9485}">
      <dsp:nvSpPr>
        <dsp:cNvPr id="0" name=""/>
        <dsp:cNvSpPr/>
      </dsp:nvSpPr>
      <dsp:spPr>
        <a:xfrm>
          <a:off x="0" y="668"/>
          <a:ext cx="8987404" cy="11272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Century Gothic" panose="020B0502020202020204"/>
            </a:rPr>
            <a:t>.NET Core</a:t>
          </a:r>
          <a:endParaRPr lang="en-US" sz="4700" kern="1200" dirty="0"/>
        </a:p>
      </dsp:txBody>
      <dsp:txXfrm>
        <a:off x="55030" y="55698"/>
        <a:ext cx="8877344" cy="1017235"/>
      </dsp:txXfrm>
    </dsp:sp>
    <dsp:sp modelId="{65F3108E-DFDA-4E53-B439-5C72D03FF311}">
      <dsp:nvSpPr>
        <dsp:cNvPr id="0" name=""/>
        <dsp:cNvSpPr/>
      </dsp:nvSpPr>
      <dsp:spPr>
        <a:xfrm>
          <a:off x="0" y="1263323"/>
          <a:ext cx="8987404" cy="1127295"/>
        </a:xfrm>
        <a:prstGeom prst="roundRect">
          <a:avLst/>
        </a:prstGeom>
        <a:solidFill>
          <a:schemeClr val="accent2">
            <a:hueOff val="226582"/>
            <a:satOff val="-23996"/>
            <a:lumOff val="-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Century Gothic" panose="020B0502020202020204"/>
            </a:rPr>
            <a:t>Multi-Threaded</a:t>
          </a:r>
        </a:p>
      </dsp:txBody>
      <dsp:txXfrm>
        <a:off x="55030" y="1318353"/>
        <a:ext cx="8877344" cy="1017235"/>
      </dsp:txXfrm>
    </dsp:sp>
    <dsp:sp modelId="{B61554DB-669E-4E3F-A6F1-0EE355884F20}">
      <dsp:nvSpPr>
        <dsp:cNvPr id="0" name=""/>
        <dsp:cNvSpPr/>
      </dsp:nvSpPr>
      <dsp:spPr>
        <a:xfrm>
          <a:off x="0" y="2525977"/>
          <a:ext cx="8987404" cy="1127295"/>
        </a:xfrm>
        <a:prstGeom prst="roundRect">
          <a:avLst/>
        </a:prstGeom>
        <a:solidFill>
          <a:schemeClr val="accent2">
            <a:hueOff val="453165"/>
            <a:satOff val="-47993"/>
            <a:lumOff val="-117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latin typeface="Century Gothic" panose="020B0502020202020204"/>
            </a:rPr>
            <a:t>Software Patterns</a:t>
          </a:r>
        </a:p>
      </dsp:txBody>
      <dsp:txXfrm>
        <a:off x="55030" y="2581007"/>
        <a:ext cx="8877344" cy="10172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2616A-1F64-44FE-9F03-5F022E282297}">
      <dsp:nvSpPr>
        <dsp:cNvPr id="0" name=""/>
        <dsp:cNvSpPr/>
      </dsp:nvSpPr>
      <dsp:spPr>
        <a:xfrm>
          <a:off x="445" y="967279"/>
          <a:ext cx="1621949" cy="810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Entities</a:t>
          </a:r>
        </a:p>
      </dsp:txBody>
      <dsp:txXfrm>
        <a:off x="24198" y="991032"/>
        <a:ext cx="1574443" cy="763468"/>
      </dsp:txXfrm>
    </dsp:sp>
    <dsp:sp modelId="{44B620BD-5648-4B9D-BBBC-4E9F41551715}">
      <dsp:nvSpPr>
        <dsp:cNvPr id="0" name=""/>
        <dsp:cNvSpPr/>
      </dsp:nvSpPr>
      <dsp:spPr>
        <a:xfrm>
          <a:off x="162640" y="1778254"/>
          <a:ext cx="162194" cy="608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231"/>
              </a:lnTo>
              <a:lnTo>
                <a:pt x="162194" y="608231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9C48E-B7FB-438C-823A-5E77B4073F44}">
      <dsp:nvSpPr>
        <dsp:cNvPr id="0" name=""/>
        <dsp:cNvSpPr/>
      </dsp:nvSpPr>
      <dsp:spPr>
        <a:xfrm>
          <a:off x="324835" y="1980998"/>
          <a:ext cx="1297559" cy="810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Century Gothic" panose="020B0502020202020204"/>
            </a:rPr>
            <a:t>Pieces</a:t>
          </a:r>
          <a:endParaRPr lang="en-US" sz="2600" kern="1200"/>
        </a:p>
      </dsp:txBody>
      <dsp:txXfrm>
        <a:off x="348588" y="2004751"/>
        <a:ext cx="1250053" cy="763468"/>
      </dsp:txXfrm>
    </dsp:sp>
    <dsp:sp modelId="{DD85F3BA-6A3D-480C-B2BF-440D1BAA7897}">
      <dsp:nvSpPr>
        <dsp:cNvPr id="0" name=""/>
        <dsp:cNvSpPr/>
      </dsp:nvSpPr>
      <dsp:spPr>
        <a:xfrm>
          <a:off x="2027882" y="967279"/>
          <a:ext cx="1621949" cy="810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Actors</a:t>
          </a:r>
        </a:p>
      </dsp:txBody>
      <dsp:txXfrm>
        <a:off x="2051635" y="991032"/>
        <a:ext cx="1574443" cy="763468"/>
      </dsp:txXfrm>
    </dsp:sp>
    <dsp:sp modelId="{3D348DE7-9E8D-4DB3-A449-B3F8A62A4E10}">
      <dsp:nvSpPr>
        <dsp:cNvPr id="0" name=""/>
        <dsp:cNvSpPr/>
      </dsp:nvSpPr>
      <dsp:spPr>
        <a:xfrm>
          <a:off x="2190077" y="1778254"/>
          <a:ext cx="162194" cy="608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231"/>
              </a:lnTo>
              <a:lnTo>
                <a:pt x="162194" y="608231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6E025-697A-41A3-B759-E08DEC859F33}">
      <dsp:nvSpPr>
        <dsp:cNvPr id="0" name=""/>
        <dsp:cNvSpPr/>
      </dsp:nvSpPr>
      <dsp:spPr>
        <a:xfrm>
          <a:off x="2352272" y="1980998"/>
          <a:ext cx="1297559" cy="810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453165"/>
              <a:satOff val="-47993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Players</a:t>
          </a:r>
        </a:p>
      </dsp:txBody>
      <dsp:txXfrm>
        <a:off x="2376025" y="2004751"/>
        <a:ext cx="1250053" cy="7634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2616A-1F64-44FE-9F03-5F022E282297}">
      <dsp:nvSpPr>
        <dsp:cNvPr id="0" name=""/>
        <dsp:cNvSpPr/>
      </dsp:nvSpPr>
      <dsp:spPr>
        <a:xfrm>
          <a:off x="445" y="460420"/>
          <a:ext cx="1621949" cy="810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Entities</a:t>
          </a:r>
        </a:p>
      </dsp:txBody>
      <dsp:txXfrm>
        <a:off x="24198" y="484173"/>
        <a:ext cx="1574443" cy="763468"/>
      </dsp:txXfrm>
    </dsp:sp>
    <dsp:sp modelId="{DD85F3BA-6A3D-480C-B2BF-440D1BAA7897}">
      <dsp:nvSpPr>
        <dsp:cNvPr id="0" name=""/>
        <dsp:cNvSpPr/>
      </dsp:nvSpPr>
      <dsp:spPr>
        <a:xfrm>
          <a:off x="2027882" y="460420"/>
          <a:ext cx="1621949" cy="810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Actors</a:t>
          </a:r>
        </a:p>
      </dsp:txBody>
      <dsp:txXfrm>
        <a:off x="2051635" y="484173"/>
        <a:ext cx="1574443" cy="763468"/>
      </dsp:txXfrm>
    </dsp:sp>
    <dsp:sp modelId="{3D348DE7-9E8D-4DB3-A449-B3F8A62A4E10}">
      <dsp:nvSpPr>
        <dsp:cNvPr id="0" name=""/>
        <dsp:cNvSpPr/>
      </dsp:nvSpPr>
      <dsp:spPr>
        <a:xfrm>
          <a:off x="2190077" y="1271395"/>
          <a:ext cx="162194" cy="608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231"/>
              </a:lnTo>
              <a:lnTo>
                <a:pt x="162194" y="608231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6E025-697A-41A3-B759-E08DEC859F33}">
      <dsp:nvSpPr>
        <dsp:cNvPr id="0" name=""/>
        <dsp:cNvSpPr/>
      </dsp:nvSpPr>
      <dsp:spPr>
        <a:xfrm>
          <a:off x="2352272" y="1474139"/>
          <a:ext cx="1297559" cy="810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Characters</a:t>
          </a:r>
        </a:p>
      </dsp:txBody>
      <dsp:txXfrm>
        <a:off x="2376025" y="1497892"/>
        <a:ext cx="1250053" cy="763468"/>
      </dsp:txXfrm>
    </dsp:sp>
    <dsp:sp modelId="{3FBEE35B-A803-4F17-A3BF-CBFB03B4EEE9}">
      <dsp:nvSpPr>
        <dsp:cNvPr id="0" name=""/>
        <dsp:cNvSpPr/>
      </dsp:nvSpPr>
      <dsp:spPr>
        <a:xfrm>
          <a:off x="2190077" y="1271395"/>
          <a:ext cx="162194" cy="1621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1949"/>
              </a:lnTo>
              <a:lnTo>
                <a:pt x="162194" y="1621949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CA209-A592-411F-A0CB-425F1F847946}">
      <dsp:nvSpPr>
        <dsp:cNvPr id="0" name=""/>
        <dsp:cNvSpPr/>
      </dsp:nvSpPr>
      <dsp:spPr>
        <a:xfrm>
          <a:off x="2352272" y="2487857"/>
          <a:ext cx="1297559" cy="810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453165"/>
              <a:satOff val="-47993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Enemies</a:t>
          </a:r>
        </a:p>
      </dsp:txBody>
      <dsp:txXfrm>
        <a:off x="2376025" y="2511610"/>
        <a:ext cx="1250053" cy="7634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2616A-1F64-44FE-9F03-5F022E282297}">
      <dsp:nvSpPr>
        <dsp:cNvPr id="0" name=""/>
        <dsp:cNvSpPr/>
      </dsp:nvSpPr>
      <dsp:spPr>
        <a:xfrm>
          <a:off x="445" y="460420"/>
          <a:ext cx="1621949" cy="810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Entities</a:t>
          </a:r>
        </a:p>
      </dsp:txBody>
      <dsp:txXfrm>
        <a:off x="24198" y="484173"/>
        <a:ext cx="1574443" cy="763468"/>
      </dsp:txXfrm>
    </dsp:sp>
    <dsp:sp modelId="{44B620BD-5648-4B9D-BBBC-4E9F41551715}">
      <dsp:nvSpPr>
        <dsp:cNvPr id="0" name=""/>
        <dsp:cNvSpPr/>
      </dsp:nvSpPr>
      <dsp:spPr>
        <a:xfrm>
          <a:off x="162640" y="1271395"/>
          <a:ext cx="162194" cy="608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231"/>
              </a:lnTo>
              <a:lnTo>
                <a:pt x="162194" y="608231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9C48E-B7FB-438C-823A-5E77B4073F44}">
      <dsp:nvSpPr>
        <dsp:cNvPr id="0" name=""/>
        <dsp:cNvSpPr/>
      </dsp:nvSpPr>
      <dsp:spPr>
        <a:xfrm>
          <a:off x="324835" y="1474139"/>
          <a:ext cx="1297559" cy="810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Gothic" panose="020B0502020202020204"/>
            </a:rPr>
            <a:t>Items</a:t>
          </a:r>
          <a:endParaRPr lang="en-US" sz="1700" kern="1200" dirty="0"/>
        </a:p>
      </dsp:txBody>
      <dsp:txXfrm>
        <a:off x="348588" y="1497892"/>
        <a:ext cx="1250053" cy="763468"/>
      </dsp:txXfrm>
    </dsp:sp>
    <dsp:sp modelId="{DF5370C9-59FB-46D9-9DD8-604B2DA40850}">
      <dsp:nvSpPr>
        <dsp:cNvPr id="0" name=""/>
        <dsp:cNvSpPr/>
      </dsp:nvSpPr>
      <dsp:spPr>
        <a:xfrm>
          <a:off x="162640" y="1271395"/>
          <a:ext cx="162194" cy="1621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1949"/>
              </a:lnTo>
              <a:lnTo>
                <a:pt x="162194" y="1621949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A5AF0-8CCF-4990-B6A3-1A7A83E17949}">
      <dsp:nvSpPr>
        <dsp:cNvPr id="0" name=""/>
        <dsp:cNvSpPr/>
      </dsp:nvSpPr>
      <dsp:spPr>
        <a:xfrm>
          <a:off x="324835" y="2487857"/>
          <a:ext cx="1297559" cy="810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151055"/>
              <a:satOff val="-15998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Equipment</a:t>
          </a:r>
        </a:p>
      </dsp:txBody>
      <dsp:txXfrm>
        <a:off x="348588" y="2511610"/>
        <a:ext cx="1250053" cy="763468"/>
      </dsp:txXfrm>
    </dsp:sp>
    <dsp:sp modelId="{DD85F3BA-6A3D-480C-B2BF-440D1BAA7897}">
      <dsp:nvSpPr>
        <dsp:cNvPr id="0" name=""/>
        <dsp:cNvSpPr/>
      </dsp:nvSpPr>
      <dsp:spPr>
        <a:xfrm>
          <a:off x="2027882" y="460420"/>
          <a:ext cx="1621949" cy="8109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 dirty="0"/>
            <a:t>Actors</a:t>
          </a:r>
        </a:p>
      </dsp:txBody>
      <dsp:txXfrm>
        <a:off x="2051635" y="484173"/>
        <a:ext cx="1574443" cy="763468"/>
      </dsp:txXfrm>
    </dsp:sp>
    <dsp:sp modelId="{3D348DE7-9E8D-4DB3-A449-B3F8A62A4E10}">
      <dsp:nvSpPr>
        <dsp:cNvPr id="0" name=""/>
        <dsp:cNvSpPr/>
      </dsp:nvSpPr>
      <dsp:spPr>
        <a:xfrm>
          <a:off x="2190077" y="1271395"/>
          <a:ext cx="162194" cy="608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231"/>
              </a:lnTo>
              <a:lnTo>
                <a:pt x="162194" y="608231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6E025-697A-41A3-B759-E08DEC859F33}">
      <dsp:nvSpPr>
        <dsp:cNvPr id="0" name=""/>
        <dsp:cNvSpPr/>
      </dsp:nvSpPr>
      <dsp:spPr>
        <a:xfrm>
          <a:off x="2352272" y="1474139"/>
          <a:ext cx="1297559" cy="810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302110"/>
              <a:satOff val="-31995"/>
              <a:lumOff val="-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Characters</a:t>
          </a:r>
        </a:p>
      </dsp:txBody>
      <dsp:txXfrm>
        <a:off x="2376025" y="1497892"/>
        <a:ext cx="1250053" cy="763468"/>
      </dsp:txXfrm>
    </dsp:sp>
    <dsp:sp modelId="{9F0E4C1D-088E-4ED8-9F51-C98B293A49DC}">
      <dsp:nvSpPr>
        <dsp:cNvPr id="0" name=""/>
        <dsp:cNvSpPr/>
      </dsp:nvSpPr>
      <dsp:spPr>
        <a:xfrm>
          <a:off x="2190077" y="1271395"/>
          <a:ext cx="162194" cy="1621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1949"/>
              </a:lnTo>
              <a:lnTo>
                <a:pt x="162194" y="1621949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BD728-7CA4-4632-87DF-CF9909CC07FB}">
      <dsp:nvSpPr>
        <dsp:cNvPr id="0" name=""/>
        <dsp:cNvSpPr/>
      </dsp:nvSpPr>
      <dsp:spPr>
        <a:xfrm>
          <a:off x="2352272" y="2487857"/>
          <a:ext cx="1297559" cy="8109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453165"/>
              <a:satOff val="-47993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Enemies</a:t>
          </a:r>
        </a:p>
      </dsp:txBody>
      <dsp:txXfrm>
        <a:off x="2376025" y="2511610"/>
        <a:ext cx="1250053" cy="7634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2616A-1F64-44FE-9F03-5F022E282297}">
      <dsp:nvSpPr>
        <dsp:cNvPr id="0" name=""/>
        <dsp:cNvSpPr/>
      </dsp:nvSpPr>
      <dsp:spPr>
        <a:xfrm>
          <a:off x="44559" y="125"/>
          <a:ext cx="1582737" cy="791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Entities</a:t>
          </a:r>
        </a:p>
      </dsp:txBody>
      <dsp:txXfrm>
        <a:off x="67737" y="23303"/>
        <a:ext cx="1536381" cy="745012"/>
      </dsp:txXfrm>
    </dsp:sp>
    <dsp:sp modelId="{44B620BD-5648-4B9D-BBBC-4E9F41551715}">
      <dsp:nvSpPr>
        <dsp:cNvPr id="0" name=""/>
        <dsp:cNvSpPr/>
      </dsp:nvSpPr>
      <dsp:spPr>
        <a:xfrm>
          <a:off x="202832" y="791494"/>
          <a:ext cx="158273" cy="593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3526"/>
              </a:lnTo>
              <a:lnTo>
                <a:pt x="158273" y="593526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9C48E-B7FB-438C-823A-5E77B4073F44}">
      <dsp:nvSpPr>
        <dsp:cNvPr id="0" name=""/>
        <dsp:cNvSpPr/>
      </dsp:nvSpPr>
      <dsp:spPr>
        <a:xfrm>
          <a:off x="361106" y="989336"/>
          <a:ext cx="1266190" cy="791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B0502020202020204"/>
            </a:rPr>
            <a:t>Items</a:t>
          </a:r>
        </a:p>
      </dsp:txBody>
      <dsp:txXfrm>
        <a:off x="384284" y="1012514"/>
        <a:ext cx="1219834" cy="745012"/>
      </dsp:txXfrm>
    </dsp:sp>
    <dsp:sp modelId="{2A43441B-DB90-4CE3-9BA0-33B98D355934}">
      <dsp:nvSpPr>
        <dsp:cNvPr id="0" name=""/>
        <dsp:cNvSpPr/>
      </dsp:nvSpPr>
      <dsp:spPr>
        <a:xfrm>
          <a:off x="202832" y="791494"/>
          <a:ext cx="158273" cy="1582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737"/>
              </a:lnTo>
              <a:lnTo>
                <a:pt x="158273" y="1582737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E8D53C-5226-47C7-BA18-5FAFD72B7F26}">
      <dsp:nvSpPr>
        <dsp:cNvPr id="0" name=""/>
        <dsp:cNvSpPr/>
      </dsp:nvSpPr>
      <dsp:spPr>
        <a:xfrm>
          <a:off x="361106" y="1978547"/>
          <a:ext cx="1266190" cy="791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113291"/>
              <a:satOff val="-11998"/>
              <a:lumOff val="-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B0502020202020204"/>
            </a:rPr>
            <a:t>Equipment</a:t>
          </a:r>
        </a:p>
      </dsp:txBody>
      <dsp:txXfrm>
        <a:off x="384284" y="2001725"/>
        <a:ext cx="1219834" cy="745012"/>
      </dsp:txXfrm>
    </dsp:sp>
    <dsp:sp modelId="{DD85F3BA-6A3D-480C-B2BF-440D1BAA7897}">
      <dsp:nvSpPr>
        <dsp:cNvPr id="0" name=""/>
        <dsp:cNvSpPr/>
      </dsp:nvSpPr>
      <dsp:spPr>
        <a:xfrm>
          <a:off x="2022981" y="125"/>
          <a:ext cx="1582737" cy="7913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Actors</a:t>
          </a:r>
        </a:p>
      </dsp:txBody>
      <dsp:txXfrm>
        <a:off x="2046159" y="23303"/>
        <a:ext cx="1536381" cy="745012"/>
      </dsp:txXfrm>
    </dsp:sp>
    <dsp:sp modelId="{3D348DE7-9E8D-4DB3-A449-B3F8A62A4E10}">
      <dsp:nvSpPr>
        <dsp:cNvPr id="0" name=""/>
        <dsp:cNvSpPr/>
      </dsp:nvSpPr>
      <dsp:spPr>
        <a:xfrm>
          <a:off x="2181254" y="791494"/>
          <a:ext cx="158273" cy="593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3526"/>
              </a:lnTo>
              <a:lnTo>
                <a:pt x="158273" y="593526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6E025-697A-41A3-B759-E08DEC859F33}">
      <dsp:nvSpPr>
        <dsp:cNvPr id="0" name=""/>
        <dsp:cNvSpPr/>
      </dsp:nvSpPr>
      <dsp:spPr>
        <a:xfrm>
          <a:off x="2339528" y="989336"/>
          <a:ext cx="1266190" cy="791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226582"/>
              <a:satOff val="-23996"/>
              <a:lumOff val="-5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Characters</a:t>
          </a:r>
        </a:p>
      </dsp:txBody>
      <dsp:txXfrm>
        <a:off x="2362706" y="1012514"/>
        <a:ext cx="1219834" cy="745012"/>
      </dsp:txXfrm>
    </dsp:sp>
    <dsp:sp modelId="{432CABC8-A4FB-40FC-B87C-987044AD6067}">
      <dsp:nvSpPr>
        <dsp:cNvPr id="0" name=""/>
        <dsp:cNvSpPr/>
      </dsp:nvSpPr>
      <dsp:spPr>
        <a:xfrm>
          <a:off x="2181254" y="791494"/>
          <a:ext cx="158273" cy="1582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737"/>
              </a:lnTo>
              <a:lnTo>
                <a:pt x="158273" y="1582737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7E12A-0E37-48BE-B637-A85AF1FD58CC}">
      <dsp:nvSpPr>
        <dsp:cNvPr id="0" name=""/>
        <dsp:cNvSpPr/>
      </dsp:nvSpPr>
      <dsp:spPr>
        <a:xfrm>
          <a:off x="2339528" y="1978547"/>
          <a:ext cx="1266190" cy="791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339874"/>
              <a:satOff val="-35995"/>
              <a:lumOff val="-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Enemies</a:t>
          </a:r>
        </a:p>
      </dsp:txBody>
      <dsp:txXfrm>
        <a:off x="2362706" y="2001725"/>
        <a:ext cx="1219834" cy="745012"/>
      </dsp:txXfrm>
    </dsp:sp>
    <dsp:sp modelId="{A31CFA03-FC8D-4890-84E1-B61E389F8F27}">
      <dsp:nvSpPr>
        <dsp:cNvPr id="0" name=""/>
        <dsp:cNvSpPr/>
      </dsp:nvSpPr>
      <dsp:spPr>
        <a:xfrm>
          <a:off x="2181254" y="791494"/>
          <a:ext cx="158273" cy="2571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1948"/>
              </a:lnTo>
              <a:lnTo>
                <a:pt x="158273" y="2571948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B5969-E3B6-4B26-8BD9-2F968B10F534}">
      <dsp:nvSpPr>
        <dsp:cNvPr id="0" name=""/>
        <dsp:cNvSpPr/>
      </dsp:nvSpPr>
      <dsp:spPr>
        <a:xfrm>
          <a:off x="2339528" y="2967758"/>
          <a:ext cx="1266190" cy="7913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453165"/>
              <a:satOff val="-47993"/>
              <a:lumOff val="-1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Status Effects</a:t>
          </a:r>
        </a:p>
      </dsp:txBody>
      <dsp:txXfrm>
        <a:off x="2362706" y="2990936"/>
        <a:ext cx="1219834" cy="745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50522"/>
      </p:ext>
    </p:extLst>
  </p:cSld>
  <p:clrMapOvr>
    <a:masterClrMapping/>
  </p:clrMapOvr>
  <p:transition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62908"/>
      </p:ext>
    </p:extLst>
  </p:cSld>
  <p:clrMapOvr>
    <a:masterClrMapping/>
  </p:clrMapOvr>
  <p:transition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0606697"/>
      </p:ext>
    </p:extLst>
  </p:cSld>
  <p:clrMapOvr>
    <a:masterClrMapping/>
  </p:clrMapOvr>
  <p:transition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08841"/>
      </p:ext>
    </p:extLst>
  </p:cSld>
  <p:clrMapOvr>
    <a:masterClrMapping/>
  </p:clrMapOvr>
  <p:transition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2459299"/>
      </p:ext>
    </p:extLst>
  </p:cSld>
  <p:clrMapOvr>
    <a:masterClrMapping/>
  </p:clrMapOvr>
  <p:transition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90609"/>
      </p:ext>
    </p:extLst>
  </p:cSld>
  <p:clrMapOvr>
    <a:masterClrMapping/>
  </p:clrMapOvr>
  <p:transition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9021"/>
      </p:ext>
    </p:extLst>
  </p:cSld>
  <p:clrMapOvr>
    <a:masterClrMapping/>
  </p:clrMapOvr>
  <p:transition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92350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47676"/>
      </p:ext>
    </p:extLst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687789"/>
      </p:ext>
    </p:extLst>
  </p:cSld>
  <p:clrMapOvr>
    <a:masterClrMapping/>
  </p:clrMapOvr>
  <p:transition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3745"/>
      </p:ext>
    </p:extLst>
  </p:cSld>
  <p:clrMapOvr>
    <a:masterClrMapping/>
  </p:clrMapOvr>
  <p:transition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241"/>
      </p:ext>
    </p:extLst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23350"/>
      </p:ext>
    </p:extLst>
  </p:cSld>
  <p:clrMapOvr>
    <a:masterClrMapping/>
  </p:clrMapOvr>
  <p:transition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92447"/>
      </p:ext>
    </p:extLst>
  </p:cSld>
  <p:clrMapOvr>
    <a:masterClrMapping/>
  </p:clrMapOvr>
  <p:transition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59758"/>
      </p:ext>
    </p:extLst>
  </p:cSld>
  <p:clrMapOvr>
    <a:masterClrMapping/>
  </p:clrMapOvr>
  <p:transition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92584"/>
      </p:ext>
    </p:extLst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4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ransition>
    <p:pull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2.png"/><Relationship Id="rId9" Type="http://schemas.microsoft.com/office/2007/relationships/diagramDrawing" Target="../diagrams/drawing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3.png"/><Relationship Id="rId9" Type="http://schemas.microsoft.com/office/2007/relationships/diagramDrawing" Target="../diagrams/drawing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A57352BE-A213-4040-BE8E-D4A925AD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8719" y="624110"/>
            <a:ext cx="5035893" cy="345187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5400" dirty="0"/>
              <a:t>PUMPKIN SEED FRAMEWORK</a:t>
            </a:r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4D7D160-65BC-414F-867C-4D930FE64C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6717" r="22199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6466945" y="4649637"/>
            <a:ext cx="5037665" cy="12615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000" b="1" dirty="0"/>
              <a:t>UAT GSIP</a:t>
            </a:r>
            <a:endParaRPr lang="en-US" b="1" dirty="0"/>
          </a:p>
          <a:p>
            <a:pPr algn="r"/>
            <a:r>
              <a:rPr lang="en-US" sz="2000" b="1" dirty="0"/>
              <a:t>12.13.2021</a:t>
            </a:r>
          </a:p>
          <a:p>
            <a:pPr algn="r"/>
            <a:r>
              <a:rPr lang="en-US" sz="2000" b="1" dirty="0"/>
              <a:t>Jake A O'Connor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65CDB-65BA-4AD8-866C-223984D2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Entities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888E7A-B541-475B-8034-FD8E058C5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5C5718D-619A-43CD-9983-7ECFBD300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547388"/>
            <a:ext cx="6953577" cy="3438157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38828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65CDB-65BA-4AD8-866C-223984D2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Actors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8CA1769-5D2B-4129-8F33-9D8D1399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5C5718D-619A-43CD-9983-7ECFBD300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45" b="1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76699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65CDB-65BA-4AD8-866C-223984D2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Initiative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8CA1769-5D2B-4129-8F33-9D8D1399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5C5718D-619A-43CD-9983-7ECFBD300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0" b="9880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71756"/>
      </p:ext>
    </p:extLst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" name="Group 22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" name="Rectangle 36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6" name="Rectangle 4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4" descr="Abstract architecture">
            <a:extLst>
              <a:ext uri="{FF2B5EF4-FFF2-40B4-BE49-F238E27FC236}">
                <a16:creationId xmlns:a16="http://schemas.microsoft.com/office/drawing/2014/main" id="{F671C9FA-8111-45F9-A819-DF1AC4547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r="-2" b="147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461532-8C14-4436-939F-E7AD04D9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E4716-3CA4-4984-9FE8-400DA269B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  <p:grpSp>
        <p:nvGrpSpPr>
          <p:cNvPr id="40" name="Group 42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4005801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EC239-26E4-4249-9DA8-ABF0AFB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Checkers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6FFE4D-CAEF-433F-B136-FF936D25E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596517"/>
              </p:ext>
            </p:extLst>
          </p:nvPr>
        </p:nvGraphicFramePr>
        <p:xfrm>
          <a:off x="649225" y="2133600"/>
          <a:ext cx="3650278" cy="37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umpkinSeed_Example_EnglishDraughts">
            <a:hlinkClick r:id="" action="ppaction://media"/>
            <a:extLst>
              <a:ext uri="{FF2B5EF4-FFF2-40B4-BE49-F238E27FC236}">
                <a16:creationId xmlns:a16="http://schemas.microsoft.com/office/drawing/2014/main" id="{E0D41384-3E8F-4664-8175-A7B1B7188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57436" y="1048625"/>
            <a:ext cx="7137323" cy="40147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0017360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EC239-26E4-4249-9DA8-ABF0AFB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Console RPG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6FFE4D-CAEF-433F-B136-FF936D25E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134305"/>
              </p:ext>
            </p:extLst>
          </p:nvPr>
        </p:nvGraphicFramePr>
        <p:xfrm>
          <a:off x="649225" y="2133600"/>
          <a:ext cx="3650278" cy="37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umpkinSeed_Example_TinyConsoleRPG">
            <a:hlinkClick r:id="" action="ppaction://media"/>
            <a:extLst>
              <a:ext uri="{FF2B5EF4-FFF2-40B4-BE49-F238E27FC236}">
                <a16:creationId xmlns:a16="http://schemas.microsoft.com/office/drawing/2014/main" id="{C22459ED-3E70-4D7A-B70D-8E0C79AC2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97803" y="1108918"/>
            <a:ext cx="7002154" cy="39387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189677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EC239-26E4-4249-9DA8-ABF0AFB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Web Game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umpkinSeed_Example_ThirtyDayHero">
            <a:hlinkClick r:id="" action="ppaction://media"/>
            <a:extLst>
              <a:ext uri="{FF2B5EF4-FFF2-40B4-BE49-F238E27FC236}">
                <a16:creationId xmlns:a16="http://schemas.microsoft.com/office/drawing/2014/main" id="{EF254CC9-081A-4CC7-9723-0E4DBE8885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8251" y="1153682"/>
            <a:ext cx="7064524" cy="39737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6FFE4D-CAEF-433F-B136-FF936D25E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912415"/>
              </p:ext>
            </p:extLst>
          </p:nvPr>
        </p:nvGraphicFramePr>
        <p:xfrm>
          <a:off x="649225" y="2133600"/>
          <a:ext cx="3650278" cy="37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5257769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EC239-26E4-4249-9DA8-ABF0AFB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Unity Game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umpkinSeed_Example_ThirtyDayHero2">
            <a:hlinkClick r:id="" action="ppaction://media"/>
            <a:extLst>
              <a:ext uri="{FF2B5EF4-FFF2-40B4-BE49-F238E27FC236}">
                <a16:creationId xmlns:a16="http://schemas.microsoft.com/office/drawing/2014/main" id="{92132C61-8B9B-46F4-B547-68ACF9D349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8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5267" y="1311780"/>
            <a:ext cx="7107507" cy="3997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perspectiveRelaxed" fov="2700000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6FFE4D-CAEF-433F-B136-FF936D25E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212426"/>
              </p:ext>
            </p:extLst>
          </p:nvPr>
        </p:nvGraphicFramePr>
        <p:xfrm>
          <a:off x="649225" y="2133600"/>
          <a:ext cx="3650278" cy="375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1983682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753B-56B4-486F-B254-477CF86B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Pumpkin Seed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271C9-CF6E-462E-8522-D3BFD1424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81484"/>
      </p:ext>
    </p:extLst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4CE9304C-7D47-49AD-9260-6DBF0A5B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393"/>
            <a:ext cx="12188952" cy="6858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Close up of Barley in the wild">
            <a:extLst>
              <a:ext uri="{FF2B5EF4-FFF2-40B4-BE49-F238E27FC236}">
                <a16:creationId xmlns:a16="http://schemas.microsoft.com/office/drawing/2014/main" id="{579AB3C9-103E-4DF1-9883-CB88195B1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5605" r="-2" b="-2"/>
          <a:stretch/>
        </p:blipFill>
        <p:spPr>
          <a:xfrm>
            <a:off x="-152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60F93-85B3-4553-9D14-EB56ED341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5325"/>
                </a:solidFill>
              </a:rPr>
              <a:t>What is 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07023-3704-4CE9-98F0-CD3052E3B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DEDD006-D91C-4989-B39C-EEEA43F8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33">
            <a:extLst>
              <a:ext uri="{FF2B5EF4-FFF2-40B4-BE49-F238E27FC236}">
                <a16:creationId xmlns:a16="http://schemas.microsoft.com/office/drawing/2014/main" id="{35EF7FFE-55CC-444E-A630-F40A5C9C5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1759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80513452"/>
      </p:ext>
    </p:extLst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2390AEBF-FD20-4208-8BC6-CC86AD1956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922370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8365662"/>
      </p:ext>
    </p:extLst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uits and vegetables in a basket">
            <a:extLst>
              <a:ext uri="{FF2B5EF4-FFF2-40B4-BE49-F238E27FC236}">
                <a16:creationId xmlns:a16="http://schemas.microsoft.com/office/drawing/2014/main" id="{9E66B206-F5E6-4DC0-B322-19D35D5F3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r="-2" b="11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B4548-76F8-4AEC-96B5-F757A9577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What is the need?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D47A6-2436-43BD-AB1E-B96379E8F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2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13959685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2390AEBF-FD20-4208-8BC6-CC86AD1956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991975"/>
      </p:ext>
    </p:extLst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uits and vegetables in a basket">
            <a:extLst>
              <a:ext uri="{FF2B5EF4-FFF2-40B4-BE49-F238E27FC236}">
                <a16:creationId xmlns:a16="http://schemas.microsoft.com/office/drawing/2014/main" id="{9E66B206-F5E6-4DC0-B322-19D35D5F3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b="11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B4548-76F8-4AEC-96B5-F757A9577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D47A6-2436-43BD-AB1E-B96379E8F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19538454"/>
      </p:ext>
    </p:extLst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2390AEBF-FD20-4208-8BC6-CC86AD1956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692977"/>
      </p:ext>
    </p:ext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5CDB-65BA-4AD8-866C-223984D2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Construction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5C5718D-619A-43CD-9983-7ECFBD300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166" y="2250401"/>
            <a:ext cx="11176059" cy="3975339"/>
          </a:xfrm>
        </p:spPr>
      </p:pic>
    </p:spTree>
    <p:extLst>
      <p:ext uri="{BB962C8B-B14F-4D97-AF65-F5344CB8AC3E}">
        <p14:creationId xmlns:p14="http://schemas.microsoft.com/office/powerpoint/2010/main" val="3514618579"/>
      </p:ext>
    </p:ext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toy blocks">
            <a:extLst>
              <a:ext uri="{FF2B5EF4-FFF2-40B4-BE49-F238E27FC236}">
                <a16:creationId xmlns:a16="http://schemas.microsoft.com/office/drawing/2014/main" id="{6748964F-BEA6-404B-A968-9B73B3999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D7C90-205F-4E5D-A6A9-E7D9FF2B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/>
            </a:br>
            <a:r>
              <a:rPr lang="en-US" sz="5400"/>
              <a:t>Basic Building Blocks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8855D-92B1-4085-91D9-C12CF9857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4777379"/>
            <a:ext cx="8915399" cy="112628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21627494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78</Words>
  <Application>Microsoft Office PowerPoint</Application>
  <PresentationFormat>Widescreen</PresentationFormat>
  <Paragraphs>48</Paragraphs>
  <Slides>18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Wisp</vt:lpstr>
      <vt:lpstr>PUMPKIN SEED FRAMEWORK</vt:lpstr>
      <vt:lpstr>What is it?</vt:lpstr>
      <vt:lpstr>PowerPoint Presentation</vt:lpstr>
      <vt:lpstr>What is the need?</vt:lpstr>
      <vt:lpstr>PowerPoint Presentation</vt:lpstr>
      <vt:lpstr>Construction</vt:lpstr>
      <vt:lpstr>PowerPoint Presentation</vt:lpstr>
      <vt:lpstr>Modular Construction</vt:lpstr>
      <vt:lpstr> Basic Building Blocks</vt:lpstr>
      <vt:lpstr>Entities</vt:lpstr>
      <vt:lpstr>Actors</vt:lpstr>
      <vt:lpstr>Initiative</vt:lpstr>
      <vt:lpstr>Examples</vt:lpstr>
      <vt:lpstr>Checkers</vt:lpstr>
      <vt:lpstr>Console RPG</vt:lpstr>
      <vt:lpstr>Web Game</vt:lpstr>
      <vt:lpstr>Unity Game</vt:lpstr>
      <vt:lpstr>Pumpkin Seed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JAKE OCONNOR</cp:lastModifiedBy>
  <cp:revision>117</cp:revision>
  <dcterms:created xsi:type="dcterms:W3CDTF">2021-12-09T02:51:27Z</dcterms:created>
  <dcterms:modified xsi:type="dcterms:W3CDTF">2021-12-12T21:18:21Z</dcterms:modified>
</cp:coreProperties>
</file>